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64" r:id="rId3"/>
    <p:sldId id="260" r:id="rId4"/>
    <p:sldId id="265" r:id="rId5"/>
    <p:sldId id="257" r:id="rId6"/>
    <p:sldId id="259" r:id="rId7"/>
    <p:sldId id="266" r:id="rId8"/>
    <p:sldId id="272" r:id="rId9"/>
    <p:sldId id="262" r:id="rId10"/>
    <p:sldId id="269" r:id="rId11"/>
    <p:sldId id="267" r:id="rId12"/>
    <p:sldId id="268" r:id="rId13"/>
    <p:sldId id="271" r:id="rId14"/>
    <p:sldId id="27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FAFA"/>
    <a:srgbClr val="D7DEE3"/>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36A5DB-05E5-4D12-B23E-7F9920F321D2}" v="341" dt="2021-01-25T20:39:35.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69494" autoAdjust="0"/>
  </p:normalViewPr>
  <p:slideViewPr>
    <p:cSldViewPr snapToGrid="0">
      <p:cViewPr varScale="1">
        <p:scale>
          <a:sx n="53" d="100"/>
          <a:sy n="53" d="100"/>
        </p:scale>
        <p:origin x="2826"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seniy Belousov" userId="c2ceaf8b-82c3-4ec7-a725-e3c7aaa0d7b3" providerId="ADAL" clId="{9636A5DB-05E5-4D12-B23E-7F9920F321D2}"/>
    <pc:docChg chg="undo redo custSel mod addSld delSld modSld sldOrd modShowInfo">
      <pc:chgData name="Arseniy Belousov" userId="c2ceaf8b-82c3-4ec7-a725-e3c7aaa0d7b3" providerId="ADAL" clId="{9636A5DB-05E5-4D12-B23E-7F9920F321D2}" dt="2021-01-25T20:39:46.392" v="4966" actId="14100"/>
      <pc:docMkLst>
        <pc:docMk/>
      </pc:docMkLst>
      <pc:sldChg chg="delSp modSp mod modNotesTx">
        <pc:chgData name="Arseniy Belousov" userId="c2ceaf8b-82c3-4ec7-a725-e3c7aaa0d7b3" providerId="ADAL" clId="{9636A5DB-05E5-4D12-B23E-7F9920F321D2}" dt="2021-01-25T17:43:53.732" v="4166" actId="20577"/>
        <pc:sldMkLst>
          <pc:docMk/>
          <pc:sldMk cId="2939548545" sldId="257"/>
        </pc:sldMkLst>
        <pc:spChg chg="mod">
          <ac:chgData name="Arseniy Belousov" userId="c2ceaf8b-82c3-4ec7-a725-e3c7aaa0d7b3" providerId="ADAL" clId="{9636A5DB-05E5-4D12-B23E-7F9920F321D2}" dt="2021-01-25T17:09:08.354" v="3809" actId="20577"/>
          <ac:spMkLst>
            <pc:docMk/>
            <pc:sldMk cId="2939548545" sldId="257"/>
            <ac:spMk id="2" creationId="{D235EA5E-6C5E-42C6-BF74-D11DB3AF4040}"/>
          </ac:spMkLst>
        </pc:spChg>
        <pc:spChg chg="mod">
          <ac:chgData name="Arseniy Belousov" userId="c2ceaf8b-82c3-4ec7-a725-e3c7aaa0d7b3" providerId="ADAL" clId="{9636A5DB-05E5-4D12-B23E-7F9920F321D2}" dt="2021-01-25T17:43:53.732" v="4166" actId="20577"/>
          <ac:spMkLst>
            <pc:docMk/>
            <pc:sldMk cId="2939548545" sldId="257"/>
            <ac:spMk id="3" creationId="{0393CA66-F918-490A-AFAF-ECFE10C71E24}"/>
          </ac:spMkLst>
        </pc:spChg>
        <pc:picChg chg="del mod">
          <ac:chgData name="Arseniy Belousov" userId="c2ceaf8b-82c3-4ec7-a725-e3c7aaa0d7b3" providerId="ADAL" clId="{9636A5DB-05E5-4D12-B23E-7F9920F321D2}" dt="2021-01-24T16:14:46.834" v="960" actId="478"/>
          <ac:picMkLst>
            <pc:docMk/>
            <pc:sldMk cId="2939548545" sldId="257"/>
            <ac:picMk id="7" creationId="{6651F8A9-16A4-4AF8-989C-614F57BC41E8}"/>
          </ac:picMkLst>
        </pc:picChg>
      </pc:sldChg>
      <pc:sldChg chg="addSp modSp del mod modShow modNotesTx">
        <pc:chgData name="Arseniy Belousov" userId="c2ceaf8b-82c3-4ec7-a725-e3c7aaa0d7b3" providerId="ADAL" clId="{9636A5DB-05E5-4D12-B23E-7F9920F321D2}" dt="2021-01-25T17:38:31.226" v="4146" actId="2696"/>
        <pc:sldMkLst>
          <pc:docMk/>
          <pc:sldMk cId="2220681018" sldId="258"/>
        </pc:sldMkLst>
        <pc:spChg chg="mod">
          <ac:chgData name="Arseniy Belousov" userId="c2ceaf8b-82c3-4ec7-a725-e3c7aaa0d7b3" providerId="ADAL" clId="{9636A5DB-05E5-4D12-B23E-7F9920F321D2}" dt="2021-01-25T13:41:00.416" v="1889" actId="20577"/>
          <ac:spMkLst>
            <pc:docMk/>
            <pc:sldMk cId="2220681018" sldId="258"/>
            <ac:spMk id="2" creationId="{F2FA4DD8-CA67-4688-84D9-E811F308BC41}"/>
          </ac:spMkLst>
        </pc:spChg>
        <pc:picChg chg="mod">
          <ac:chgData name="Arseniy Belousov" userId="c2ceaf8b-82c3-4ec7-a725-e3c7aaa0d7b3" providerId="ADAL" clId="{9636A5DB-05E5-4D12-B23E-7F9920F321D2}" dt="2021-01-25T13:40:57.714" v="1888" actId="1076"/>
          <ac:picMkLst>
            <pc:docMk/>
            <pc:sldMk cId="2220681018" sldId="258"/>
            <ac:picMk id="5" creationId="{BB28447C-0DFC-4594-B574-D78B24D79022}"/>
          </ac:picMkLst>
        </pc:picChg>
        <pc:picChg chg="add mod">
          <ac:chgData name="Arseniy Belousov" userId="c2ceaf8b-82c3-4ec7-a725-e3c7aaa0d7b3" providerId="ADAL" clId="{9636A5DB-05E5-4D12-B23E-7F9920F321D2}" dt="2021-01-25T16:05:40.631" v="3507" actId="1076"/>
          <ac:picMkLst>
            <pc:docMk/>
            <pc:sldMk cId="2220681018" sldId="258"/>
            <ac:picMk id="6" creationId="{4C0041C2-6F2D-4C7A-8B07-D636859297B0}"/>
          </ac:picMkLst>
        </pc:picChg>
        <pc:picChg chg="mod">
          <ac:chgData name="Arseniy Belousov" userId="c2ceaf8b-82c3-4ec7-a725-e3c7aaa0d7b3" providerId="ADAL" clId="{9636A5DB-05E5-4D12-B23E-7F9920F321D2}" dt="2021-01-24T17:10:37.583" v="1313" actId="1076"/>
          <ac:picMkLst>
            <pc:docMk/>
            <pc:sldMk cId="2220681018" sldId="258"/>
            <ac:picMk id="7" creationId="{B89E1BF5-ECE9-455D-B21D-535AC5411C84}"/>
          </ac:picMkLst>
        </pc:picChg>
      </pc:sldChg>
      <pc:sldChg chg="addSp delSp modSp mod setBg modNotesTx">
        <pc:chgData name="Arseniy Belousov" userId="c2ceaf8b-82c3-4ec7-a725-e3c7aaa0d7b3" providerId="ADAL" clId="{9636A5DB-05E5-4D12-B23E-7F9920F321D2}" dt="2021-01-25T19:21:41.904" v="4946" actId="20577"/>
        <pc:sldMkLst>
          <pc:docMk/>
          <pc:sldMk cId="1046361408" sldId="259"/>
        </pc:sldMkLst>
        <pc:spChg chg="add del">
          <ac:chgData name="Arseniy Belousov" userId="c2ceaf8b-82c3-4ec7-a725-e3c7aaa0d7b3" providerId="ADAL" clId="{9636A5DB-05E5-4D12-B23E-7F9920F321D2}" dt="2021-01-24T17:23:27.711" v="1387" actId="26606"/>
          <ac:spMkLst>
            <pc:docMk/>
            <pc:sldMk cId="1046361408" sldId="259"/>
            <ac:spMk id="2" creationId="{CDA376F4-AB9E-4295-A955-42A411E94766}"/>
          </ac:spMkLst>
        </pc:spChg>
        <pc:spChg chg="add del">
          <ac:chgData name="Arseniy Belousov" userId="c2ceaf8b-82c3-4ec7-a725-e3c7aaa0d7b3" providerId="ADAL" clId="{9636A5DB-05E5-4D12-B23E-7F9920F321D2}" dt="2021-01-24T17:23:27.711" v="1387" actId="26606"/>
          <ac:spMkLst>
            <pc:docMk/>
            <pc:sldMk cId="1046361408" sldId="259"/>
            <ac:spMk id="3" creationId="{A482DFB3-4EE3-42BA-A595-AE81FEF22156}"/>
          </ac:spMkLst>
        </pc:spChg>
        <pc:spChg chg="add mod">
          <ac:chgData name="Arseniy Belousov" userId="c2ceaf8b-82c3-4ec7-a725-e3c7aaa0d7b3" providerId="ADAL" clId="{9636A5DB-05E5-4D12-B23E-7F9920F321D2}" dt="2021-01-25T14:28:30.137" v="3293" actId="1076"/>
          <ac:spMkLst>
            <pc:docMk/>
            <pc:sldMk cId="1046361408" sldId="259"/>
            <ac:spMk id="3" creationId="{BB51D8C3-4C7E-4FC5-85E0-C5A4B618BCCD}"/>
          </ac:spMkLst>
        </pc:spChg>
        <pc:spChg chg="add mod">
          <ac:chgData name="Arseniy Belousov" userId="c2ceaf8b-82c3-4ec7-a725-e3c7aaa0d7b3" providerId="ADAL" clId="{9636A5DB-05E5-4D12-B23E-7F9920F321D2}" dt="2021-01-25T14:30:49.404" v="3314" actId="14100"/>
          <ac:spMkLst>
            <pc:docMk/>
            <pc:sldMk cId="1046361408" sldId="259"/>
            <ac:spMk id="9" creationId="{3382915B-C610-4193-999D-4958D8F0E57E}"/>
          </ac:spMkLst>
        </pc:spChg>
        <pc:spChg chg="add del">
          <ac:chgData name="Arseniy Belousov" userId="c2ceaf8b-82c3-4ec7-a725-e3c7aaa0d7b3" providerId="ADAL" clId="{9636A5DB-05E5-4D12-B23E-7F9920F321D2}" dt="2021-01-24T17:23:27.695" v="1386" actId="26606"/>
          <ac:spMkLst>
            <pc:docMk/>
            <pc:sldMk cId="1046361408" sldId="259"/>
            <ac:spMk id="12" creationId="{C2579DAE-C141-48DB-810E-C070C300819E}"/>
          </ac:spMkLst>
        </pc:spChg>
        <pc:spChg chg="add del">
          <ac:chgData name="Arseniy Belousov" userId="c2ceaf8b-82c3-4ec7-a725-e3c7aaa0d7b3" providerId="ADAL" clId="{9636A5DB-05E5-4D12-B23E-7F9920F321D2}" dt="2021-01-24T17:23:27.695" v="1386" actId="26606"/>
          <ac:spMkLst>
            <pc:docMk/>
            <pc:sldMk cId="1046361408" sldId="259"/>
            <ac:spMk id="14" creationId="{02FD90C3-6350-4D5B-9738-6E94EDF30F74}"/>
          </ac:spMkLst>
        </pc:spChg>
        <pc:spChg chg="add">
          <ac:chgData name="Arseniy Belousov" userId="c2ceaf8b-82c3-4ec7-a725-e3c7aaa0d7b3" providerId="ADAL" clId="{9636A5DB-05E5-4D12-B23E-7F9920F321D2}" dt="2021-01-24T17:23:27.711" v="1387" actId="26606"/>
          <ac:spMkLst>
            <pc:docMk/>
            <pc:sldMk cId="1046361408" sldId="259"/>
            <ac:spMk id="16" creationId="{41497DE5-0939-4D1D-9350-0C5E1B209C68}"/>
          </ac:spMkLst>
        </pc:spChg>
        <pc:spChg chg="add">
          <ac:chgData name="Arseniy Belousov" userId="c2ceaf8b-82c3-4ec7-a725-e3c7aaa0d7b3" providerId="ADAL" clId="{9636A5DB-05E5-4D12-B23E-7F9920F321D2}" dt="2021-01-24T17:23:27.711" v="1387" actId="26606"/>
          <ac:spMkLst>
            <pc:docMk/>
            <pc:sldMk cId="1046361408" sldId="259"/>
            <ac:spMk id="17" creationId="{C2579DAE-C141-48DB-810E-C070C300819E}"/>
          </ac:spMkLst>
        </pc:spChg>
        <pc:spChg chg="add">
          <ac:chgData name="Arseniy Belousov" userId="c2ceaf8b-82c3-4ec7-a725-e3c7aaa0d7b3" providerId="ADAL" clId="{9636A5DB-05E5-4D12-B23E-7F9920F321D2}" dt="2021-01-24T17:23:27.711" v="1387" actId="26606"/>
          <ac:spMkLst>
            <pc:docMk/>
            <pc:sldMk cId="1046361408" sldId="259"/>
            <ac:spMk id="18" creationId="{5CCC70ED-6C63-4537-B7EB-51990D6C0A6F}"/>
          </ac:spMkLst>
        </pc:spChg>
        <pc:spChg chg="add">
          <ac:chgData name="Arseniy Belousov" userId="c2ceaf8b-82c3-4ec7-a725-e3c7aaa0d7b3" providerId="ADAL" clId="{9636A5DB-05E5-4D12-B23E-7F9920F321D2}" dt="2021-01-24T17:23:27.711" v="1387" actId="26606"/>
          <ac:spMkLst>
            <pc:docMk/>
            <pc:sldMk cId="1046361408" sldId="259"/>
            <ac:spMk id="19" creationId="{02FD90C3-6350-4D5B-9738-6E94EDF30F74}"/>
          </ac:spMkLst>
        </pc:spChg>
        <pc:spChg chg="add">
          <ac:chgData name="Arseniy Belousov" userId="c2ceaf8b-82c3-4ec7-a725-e3c7aaa0d7b3" providerId="ADAL" clId="{9636A5DB-05E5-4D12-B23E-7F9920F321D2}" dt="2021-01-24T17:23:27.711" v="1387" actId="26606"/>
          <ac:spMkLst>
            <pc:docMk/>
            <pc:sldMk cId="1046361408" sldId="259"/>
            <ac:spMk id="20" creationId="{B76E24C1-2968-40DC-A36E-F6B85F0F0752}"/>
          </ac:spMkLst>
        </pc:spChg>
        <pc:picChg chg="del mod">
          <ac:chgData name="Arseniy Belousov" userId="c2ceaf8b-82c3-4ec7-a725-e3c7aaa0d7b3" providerId="ADAL" clId="{9636A5DB-05E5-4D12-B23E-7F9920F321D2}" dt="2021-01-24T17:18:54.840" v="1345" actId="478"/>
          <ac:picMkLst>
            <pc:docMk/>
            <pc:sldMk cId="1046361408" sldId="259"/>
            <ac:picMk id="5" creationId="{EFADBDAC-51F9-42ED-9843-A761B6F26246}"/>
          </ac:picMkLst>
        </pc:picChg>
        <pc:picChg chg="add mod">
          <ac:chgData name="Arseniy Belousov" userId="c2ceaf8b-82c3-4ec7-a725-e3c7aaa0d7b3" providerId="ADAL" clId="{9636A5DB-05E5-4D12-B23E-7F9920F321D2}" dt="2021-01-25T13:41:32.869" v="1891" actId="14100"/>
          <ac:picMkLst>
            <pc:docMk/>
            <pc:sldMk cId="1046361408" sldId="259"/>
            <ac:picMk id="7" creationId="{537D2446-D031-4E38-975C-C4BED6B90733}"/>
          </ac:picMkLst>
        </pc:picChg>
      </pc:sldChg>
      <pc:sldChg chg="addSp delSp modSp mod ord modAnim modShow modNotesTx">
        <pc:chgData name="Arseniy Belousov" userId="c2ceaf8b-82c3-4ec7-a725-e3c7aaa0d7b3" providerId="ADAL" clId="{9636A5DB-05E5-4D12-B23E-7F9920F321D2}" dt="2021-01-25T19:19:55.656" v="4928" actId="20577"/>
        <pc:sldMkLst>
          <pc:docMk/>
          <pc:sldMk cId="3316932267" sldId="260"/>
        </pc:sldMkLst>
        <pc:spChg chg="mod ord">
          <ac:chgData name="Arseniy Belousov" userId="c2ceaf8b-82c3-4ec7-a725-e3c7aaa0d7b3" providerId="ADAL" clId="{9636A5DB-05E5-4D12-B23E-7F9920F321D2}" dt="2021-01-25T12:51:20.459" v="1760" actId="166"/>
          <ac:spMkLst>
            <pc:docMk/>
            <pc:sldMk cId="3316932267" sldId="260"/>
            <ac:spMk id="2" creationId="{8BDD03B9-80A2-4A5C-82C2-6E3B691DE2A8}"/>
          </ac:spMkLst>
        </pc:spChg>
        <pc:spChg chg="del">
          <ac:chgData name="Arseniy Belousov" userId="c2ceaf8b-82c3-4ec7-a725-e3c7aaa0d7b3" providerId="ADAL" clId="{9636A5DB-05E5-4D12-B23E-7F9920F321D2}" dt="2021-01-25T12:43:14.980" v="1560" actId="478"/>
          <ac:spMkLst>
            <pc:docMk/>
            <pc:sldMk cId="3316932267" sldId="260"/>
            <ac:spMk id="3" creationId="{569A84D8-B050-4616-AA1F-77EADD2B3F91}"/>
          </ac:spMkLst>
        </pc:spChg>
        <pc:spChg chg="add mod ord">
          <ac:chgData name="Arseniy Belousov" userId="c2ceaf8b-82c3-4ec7-a725-e3c7aaa0d7b3" providerId="ADAL" clId="{9636A5DB-05E5-4D12-B23E-7F9920F321D2}" dt="2021-01-25T12:50:32.993" v="1747" actId="1076"/>
          <ac:spMkLst>
            <pc:docMk/>
            <pc:sldMk cId="3316932267" sldId="260"/>
            <ac:spMk id="11" creationId="{90C47A33-57CE-4656-B5F3-E53723D46E26}"/>
          </ac:spMkLst>
        </pc:spChg>
        <pc:spChg chg="add mod">
          <ac:chgData name="Arseniy Belousov" userId="c2ceaf8b-82c3-4ec7-a725-e3c7aaa0d7b3" providerId="ADAL" clId="{9636A5DB-05E5-4D12-B23E-7F9920F321D2}" dt="2021-01-25T12:53:15.859" v="1783" actId="1076"/>
          <ac:spMkLst>
            <pc:docMk/>
            <pc:sldMk cId="3316932267" sldId="260"/>
            <ac:spMk id="23" creationId="{60CD516E-9243-4371-A0C8-346F24EF6D10}"/>
          </ac:spMkLst>
        </pc:spChg>
        <pc:spChg chg="add mod">
          <ac:chgData name="Arseniy Belousov" userId="c2ceaf8b-82c3-4ec7-a725-e3c7aaa0d7b3" providerId="ADAL" clId="{9636A5DB-05E5-4D12-B23E-7F9920F321D2}" dt="2021-01-25T12:51:57.291" v="1770" actId="207"/>
          <ac:spMkLst>
            <pc:docMk/>
            <pc:sldMk cId="3316932267" sldId="260"/>
            <ac:spMk id="27" creationId="{A590ABC9-3908-41F3-B454-18BC4D0C974B}"/>
          </ac:spMkLst>
        </pc:spChg>
        <pc:spChg chg="add mod">
          <ac:chgData name="Arseniy Belousov" userId="c2ceaf8b-82c3-4ec7-a725-e3c7aaa0d7b3" providerId="ADAL" clId="{9636A5DB-05E5-4D12-B23E-7F9920F321D2}" dt="2021-01-25T12:55:47.984" v="1787" actId="14100"/>
          <ac:spMkLst>
            <pc:docMk/>
            <pc:sldMk cId="3316932267" sldId="260"/>
            <ac:spMk id="32" creationId="{63801E0C-4BE3-46B4-B5A4-2F83F5B8F01D}"/>
          </ac:spMkLst>
        </pc:spChg>
        <pc:picChg chg="del">
          <ac:chgData name="Arseniy Belousov" userId="c2ceaf8b-82c3-4ec7-a725-e3c7aaa0d7b3" providerId="ADAL" clId="{9636A5DB-05E5-4D12-B23E-7F9920F321D2}" dt="2021-01-25T12:41:33.086" v="1556" actId="478"/>
          <ac:picMkLst>
            <pc:docMk/>
            <pc:sldMk cId="3316932267" sldId="260"/>
            <ac:picMk id="5" creationId="{26DFC2B9-2075-4F61-92BF-B03E1C65AA4B}"/>
          </ac:picMkLst>
        </pc:picChg>
        <pc:picChg chg="add mod ord">
          <ac:chgData name="Arseniy Belousov" userId="c2ceaf8b-82c3-4ec7-a725-e3c7aaa0d7b3" providerId="ADAL" clId="{9636A5DB-05E5-4D12-B23E-7F9920F321D2}" dt="2021-01-25T12:51:29.384" v="1763" actId="1076"/>
          <ac:picMkLst>
            <pc:docMk/>
            <pc:sldMk cId="3316932267" sldId="260"/>
            <ac:picMk id="6" creationId="{301DED2A-0261-42F7-A741-6AD592CB4952}"/>
          </ac:picMkLst>
        </pc:picChg>
        <pc:picChg chg="add mod ord">
          <ac:chgData name="Arseniy Belousov" userId="c2ceaf8b-82c3-4ec7-a725-e3c7aaa0d7b3" providerId="ADAL" clId="{9636A5DB-05E5-4D12-B23E-7F9920F321D2}" dt="2021-01-25T12:51:36.300" v="1766" actId="1076"/>
          <ac:picMkLst>
            <pc:docMk/>
            <pc:sldMk cId="3316932267" sldId="260"/>
            <ac:picMk id="8" creationId="{58EADF6E-6056-43E5-8F54-DF378E664BB3}"/>
          </ac:picMkLst>
        </pc:picChg>
        <pc:picChg chg="add del mod">
          <ac:chgData name="Arseniy Belousov" userId="c2ceaf8b-82c3-4ec7-a725-e3c7aaa0d7b3" providerId="ADAL" clId="{9636A5DB-05E5-4D12-B23E-7F9920F321D2}" dt="2021-01-25T12:47:17.188" v="1598" actId="478"/>
          <ac:picMkLst>
            <pc:docMk/>
            <pc:sldMk cId="3316932267" sldId="260"/>
            <ac:picMk id="10" creationId="{72015702-68A7-4077-BBDE-31996A44D571}"/>
          </ac:picMkLst>
        </pc:picChg>
        <pc:picChg chg="add mod">
          <ac:chgData name="Arseniy Belousov" userId="c2ceaf8b-82c3-4ec7-a725-e3c7aaa0d7b3" providerId="ADAL" clId="{9636A5DB-05E5-4D12-B23E-7F9920F321D2}" dt="2021-01-25T12:50:49.977" v="1753" actId="14100"/>
          <ac:picMkLst>
            <pc:docMk/>
            <pc:sldMk cId="3316932267" sldId="260"/>
            <ac:picMk id="13" creationId="{C5066687-4EFA-4927-98E1-12872DD6F245}"/>
          </ac:picMkLst>
        </pc:picChg>
        <pc:cxnChg chg="add mod">
          <ac:chgData name="Arseniy Belousov" userId="c2ceaf8b-82c3-4ec7-a725-e3c7aaa0d7b3" providerId="ADAL" clId="{9636A5DB-05E5-4D12-B23E-7F9920F321D2}" dt="2021-01-25T12:52:41.572" v="1777" actId="14100"/>
          <ac:cxnSpMkLst>
            <pc:docMk/>
            <pc:sldMk cId="3316932267" sldId="260"/>
            <ac:cxnSpMk id="15" creationId="{0D488E4F-6B02-481E-9751-08CC92867D38}"/>
          </ac:cxnSpMkLst>
        </pc:cxnChg>
        <pc:cxnChg chg="add mod">
          <ac:chgData name="Arseniy Belousov" userId="c2ceaf8b-82c3-4ec7-a725-e3c7aaa0d7b3" providerId="ADAL" clId="{9636A5DB-05E5-4D12-B23E-7F9920F321D2}" dt="2021-01-25T12:51:42.105" v="1767" actId="14100"/>
          <ac:cxnSpMkLst>
            <pc:docMk/>
            <pc:sldMk cId="3316932267" sldId="260"/>
            <ac:cxnSpMk id="17" creationId="{9C1016F1-68C8-4CAC-BB6C-5E9F42D54F08}"/>
          </ac:cxnSpMkLst>
        </pc:cxnChg>
      </pc:sldChg>
      <pc:sldChg chg="addSp delSp modSp del mod setBg modShow">
        <pc:chgData name="Arseniy Belousov" userId="c2ceaf8b-82c3-4ec7-a725-e3c7aaa0d7b3" providerId="ADAL" clId="{9636A5DB-05E5-4D12-B23E-7F9920F321D2}" dt="2021-01-25T15:15:40.094" v="3404" actId="2696"/>
        <pc:sldMkLst>
          <pc:docMk/>
          <pc:sldMk cId="3253690746" sldId="261"/>
        </pc:sldMkLst>
        <pc:spChg chg="del">
          <ac:chgData name="Arseniy Belousov" userId="c2ceaf8b-82c3-4ec7-a725-e3c7aaa0d7b3" providerId="ADAL" clId="{9636A5DB-05E5-4D12-B23E-7F9920F321D2}" dt="2021-01-24T17:25:35.175" v="1388" actId="26606"/>
          <ac:spMkLst>
            <pc:docMk/>
            <pc:sldMk cId="3253690746" sldId="261"/>
            <ac:spMk id="2" creationId="{A1C8E33E-85F5-430D-8C72-40D6EEF0F57E}"/>
          </ac:spMkLst>
        </pc:spChg>
        <pc:spChg chg="del">
          <ac:chgData name="Arseniy Belousov" userId="c2ceaf8b-82c3-4ec7-a725-e3c7aaa0d7b3" providerId="ADAL" clId="{9636A5DB-05E5-4D12-B23E-7F9920F321D2}" dt="2021-01-24T17:25:35.175" v="1388" actId="26606"/>
          <ac:spMkLst>
            <pc:docMk/>
            <pc:sldMk cId="3253690746" sldId="261"/>
            <ac:spMk id="3" creationId="{510FEF85-2011-4094-81D3-447C3B736177}"/>
          </ac:spMkLst>
        </pc:spChg>
        <pc:spChg chg="add">
          <ac:chgData name="Arseniy Belousov" userId="c2ceaf8b-82c3-4ec7-a725-e3c7aaa0d7b3" providerId="ADAL" clId="{9636A5DB-05E5-4D12-B23E-7F9920F321D2}" dt="2021-01-24T17:25:35.175" v="1388" actId="26606"/>
          <ac:spMkLst>
            <pc:docMk/>
            <pc:sldMk cId="3253690746" sldId="261"/>
            <ac:spMk id="10" creationId="{C2579DAE-C141-48DB-810E-C070C300819E}"/>
          </ac:spMkLst>
        </pc:spChg>
        <pc:spChg chg="add">
          <ac:chgData name="Arseniy Belousov" userId="c2ceaf8b-82c3-4ec7-a725-e3c7aaa0d7b3" providerId="ADAL" clId="{9636A5DB-05E5-4D12-B23E-7F9920F321D2}" dt="2021-01-24T17:25:35.175" v="1388" actId="26606"/>
          <ac:spMkLst>
            <pc:docMk/>
            <pc:sldMk cId="3253690746" sldId="261"/>
            <ac:spMk id="12" creationId="{02FD90C3-6350-4D5B-9738-6E94EDF30F74}"/>
          </ac:spMkLst>
        </pc:spChg>
        <pc:spChg chg="add">
          <ac:chgData name="Arseniy Belousov" userId="c2ceaf8b-82c3-4ec7-a725-e3c7aaa0d7b3" providerId="ADAL" clId="{9636A5DB-05E5-4D12-B23E-7F9920F321D2}" dt="2021-01-24T17:25:35.175" v="1388" actId="26606"/>
          <ac:spMkLst>
            <pc:docMk/>
            <pc:sldMk cId="3253690746" sldId="261"/>
            <ac:spMk id="14" creationId="{BCD2D517-BC35-4439-AC31-06DF764F25FC}"/>
          </ac:spMkLst>
        </pc:spChg>
        <pc:spChg chg="add">
          <ac:chgData name="Arseniy Belousov" userId="c2ceaf8b-82c3-4ec7-a725-e3c7aaa0d7b3" providerId="ADAL" clId="{9636A5DB-05E5-4D12-B23E-7F9920F321D2}" dt="2021-01-24T17:25:35.175" v="1388" actId="26606"/>
          <ac:spMkLst>
            <pc:docMk/>
            <pc:sldMk cId="3253690746" sldId="261"/>
            <ac:spMk id="16" creationId="{2DD3F846-0483-40F5-A881-0C1AD2A0CAD7}"/>
          </ac:spMkLst>
        </pc:spChg>
        <pc:picChg chg="mod">
          <ac:chgData name="Arseniy Belousov" userId="c2ceaf8b-82c3-4ec7-a725-e3c7aaa0d7b3" providerId="ADAL" clId="{9636A5DB-05E5-4D12-B23E-7F9920F321D2}" dt="2021-01-24T17:25:35.175" v="1388" actId="26606"/>
          <ac:picMkLst>
            <pc:docMk/>
            <pc:sldMk cId="3253690746" sldId="261"/>
            <ac:picMk id="5" creationId="{123C44A7-1588-4BE8-8326-2EE18B8DEDE7}"/>
          </ac:picMkLst>
        </pc:picChg>
      </pc:sldChg>
      <pc:sldChg chg="addSp modSp mod ord">
        <pc:chgData name="Arseniy Belousov" userId="c2ceaf8b-82c3-4ec7-a725-e3c7aaa0d7b3" providerId="ADAL" clId="{9636A5DB-05E5-4D12-B23E-7F9920F321D2}" dt="2021-01-25T16:51:35.612" v="3747" actId="164"/>
        <pc:sldMkLst>
          <pc:docMk/>
          <pc:sldMk cId="1791271837" sldId="262"/>
        </pc:sldMkLst>
        <pc:spChg chg="mod">
          <ac:chgData name="Arseniy Belousov" userId="c2ceaf8b-82c3-4ec7-a725-e3c7aaa0d7b3" providerId="ADAL" clId="{9636A5DB-05E5-4D12-B23E-7F9920F321D2}" dt="2021-01-24T15:57:43.284" v="669" actId="20577"/>
          <ac:spMkLst>
            <pc:docMk/>
            <pc:sldMk cId="1791271837" sldId="262"/>
            <ac:spMk id="2" creationId="{B7B708D9-F770-444D-96FD-64FDF6B99128}"/>
          </ac:spMkLst>
        </pc:spChg>
        <pc:spChg chg="add mod">
          <ac:chgData name="Arseniy Belousov" userId="c2ceaf8b-82c3-4ec7-a725-e3c7aaa0d7b3" providerId="ADAL" clId="{9636A5DB-05E5-4D12-B23E-7F9920F321D2}" dt="2021-01-25T16:51:35.612" v="3747" actId="164"/>
          <ac:spMkLst>
            <pc:docMk/>
            <pc:sldMk cId="1791271837" sldId="262"/>
            <ac:spMk id="4" creationId="{A9967BD8-3ECE-4EDC-9F39-A02A4C04DC52}"/>
          </ac:spMkLst>
        </pc:spChg>
        <pc:grpChg chg="add mod">
          <ac:chgData name="Arseniy Belousov" userId="c2ceaf8b-82c3-4ec7-a725-e3c7aaa0d7b3" providerId="ADAL" clId="{9636A5DB-05E5-4D12-B23E-7F9920F321D2}" dt="2021-01-25T16:51:35.612" v="3747" actId="164"/>
          <ac:grpSpMkLst>
            <pc:docMk/>
            <pc:sldMk cId="1791271837" sldId="262"/>
            <ac:grpSpMk id="6" creationId="{381E8B24-2B32-49DD-8BC4-666F9EA3CF24}"/>
          </ac:grpSpMkLst>
        </pc:grpChg>
        <pc:picChg chg="mod modCrop">
          <ac:chgData name="Arseniy Belousov" userId="c2ceaf8b-82c3-4ec7-a725-e3c7aaa0d7b3" providerId="ADAL" clId="{9636A5DB-05E5-4D12-B23E-7F9920F321D2}" dt="2021-01-25T16:51:35.612" v="3747" actId="164"/>
          <ac:picMkLst>
            <pc:docMk/>
            <pc:sldMk cId="1791271837" sldId="262"/>
            <ac:picMk id="5" creationId="{E681513E-553E-4E66-B2CE-F2EF0EDC31F7}"/>
          </ac:picMkLst>
        </pc:picChg>
      </pc:sldChg>
      <pc:sldChg chg="addSp delSp modSp del mod ord modNotesTx">
        <pc:chgData name="Arseniy Belousov" userId="c2ceaf8b-82c3-4ec7-a725-e3c7aaa0d7b3" providerId="ADAL" clId="{9636A5DB-05E5-4D12-B23E-7F9920F321D2}" dt="2021-01-25T18:15:47.059" v="4472" actId="2696"/>
        <pc:sldMkLst>
          <pc:docMk/>
          <pc:sldMk cId="1849505811" sldId="263"/>
        </pc:sldMkLst>
        <pc:spChg chg="mod">
          <ac:chgData name="Arseniy Belousov" userId="c2ceaf8b-82c3-4ec7-a725-e3c7aaa0d7b3" providerId="ADAL" clId="{9636A5DB-05E5-4D12-B23E-7F9920F321D2}" dt="2021-01-25T16:12:21.647" v="3560" actId="20577"/>
          <ac:spMkLst>
            <pc:docMk/>
            <pc:sldMk cId="1849505811" sldId="263"/>
            <ac:spMk id="2" creationId="{AC381BFC-15B6-4C3A-AF52-96B2300F1979}"/>
          </ac:spMkLst>
        </pc:spChg>
        <pc:spChg chg="del mod">
          <ac:chgData name="Arseniy Belousov" userId="c2ceaf8b-82c3-4ec7-a725-e3c7aaa0d7b3" providerId="ADAL" clId="{9636A5DB-05E5-4D12-B23E-7F9920F321D2}" dt="2021-01-25T16:21:07.200" v="3582" actId="478"/>
          <ac:spMkLst>
            <pc:docMk/>
            <pc:sldMk cId="1849505811" sldId="263"/>
            <ac:spMk id="3" creationId="{6164DF97-CB63-4895-82C5-E2118BE28338}"/>
          </ac:spMkLst>
        </pc:spChg>
        <pc:spChg chg="add del mod">
          <ac:chgData name="Arseniy Belousov" userId="c2ceaf8b-82c3-4ec7-a725-e3c7aaa0d7b3" providerId="ADAL" clId="{9636A5DB-05E5-4D12-B23E-7F9920F321D2}" dt="2021-01-25T18:04:12.009" v="4469" actId="478"/>
          <ac:spMkLst>
            <pc:docMk/>
            <pc:sldMk cId="1849505811" sldId="263"/>
            <ac:spMk id="9" creationId="{0A4D608C-1425-437C-BB03-8BB998824F46}"/>
          </ac:spMkLst>
        </pc:spChg>
        <pc:picChg chg="del mod ord">
          <ac:chgData name="Arseniy Belousov" userId="c2ceaf8b-82c3-4ec7-a725-e3c7aaa0d7b3" providerId="ADAL" clId="{9636A5DB-05E5-4D12-B23E-7F9920F321D2}" dt="2021-01-25T16:05:34.852" v="3504" actId="21"/>
          <ac:picMkLst>
            <pc:docMk/>
            <pc:sldMk cId="1849505811" sldId="263"/>
            <ac:picMk id="5" creationId="{71456333-3362-4A6B-85E6-2B33EE0D35CF}"/>
          </ac:picMkLst>
        </pc:picChg>
        <pc:picChg chg="add del mod">
          <ac:chgData name="Arseniy Belousov" userId="c2ceaf8b-82c3-4ec7-a725-e3c7aaa0d7b3" providerId="ADAL" clId="{9636A5DB-05E5-4D12-B23E-7F9920F321D2}" dt="2021-01-25T16:12:51.728" v="3561" actId="478"/>
          <ac:picMkLst>
            <pc:docMk/>
            <pc:sldMk cId="1849505811" sldId="263"/>
            <ac:picMk id="6" creationId="{C5F64910-0B80-4420-9121-AF858A6496E7}"/>
          </ac:picMkLst>
        </pc:picChg>
        <pc:picChg chg="add del mod">
          <ac:chgData name="Arseniy Belousov" userId="c2ceaf8b-82c3-4ec7-a725-e3c7aaa0d7b3" providerId="ADAL" clId="{9636A5DB-05E5-4D12-B23E-7F9920F321D2}" dt="2021-01-25T16:21:02.760" v="3580" actId="478"/>
          <ac:picMkLst>
            <pc:docMk/>
            <pc:sldMk cId="1849505811" sldId="263"/>
            <ac:picMk id="8" creationId="{5A0DC6FE-4829-4DEA-82EB-B69D1307605F}"/>
          </ac:picMkLst>
        </pc:picChg>
        <pc:picChg chg="add del mod">
          <ac:chgData name="Arseniy Belousov" userId="c2ceaf8b-82c3-4ec7-a725-e3c7aaa0d7b3" providerId="ADAL" clId="{9636A5DB-05E5-4D12-B23E-7F9920F321D2}" dt="2021-01-25T18:04:09.336" v="4468" actId="478"/>
          <ac:picMkLst>
            <pc:docMk/>
            <pc:sldMk cId="1849505811" sldId="263"/>
            <ac:picMk id="1026" creationId="{52846071-1491-4159-819B-2B75B1C2CD04}"/>
          </ac:picMkLst>
        </pc:picChg>
      </pc:sldChg>
      <pc:sldChg chg="addSp delSp modSp mod setBg delAnim modAnim modNotesTx">
        <pc:chgData name="Arseniy Belousov" userId="c2ceaf8b-82c3-4ec7-a725-e3c7aaa0d7b3" providerId="ADAL" clId="{9636A5DB-05E5-4D12-B23E-7F9920F321D2}" dt="2021-01-25T19:21:21.767" v="4943" actId="113"/>
        <pc:sldMkLst>
          <pc:docMk/>
          <pc:sldMk cId="2764191859" sldId="264"/>
        </pc:sldMkLst>
        <pc:spChg chg="mod">
          <ac:chgData name="Arseniy Belousov" userId="c2ceaf8b-82c3-4ec7-a725-e3c7aaa0d7b3" providerId="ADAL" clId="{9636A5DB-05E5-4D12-B23E-7F9920F321D2}" dt="2021-01-25T11:52:54.594" v="1418" actId="14100"/>
          <ac:spMkLst>
            <pc:docMk/>
            <pc:sldMk cId="2764191859" sldId="264"/>
            <ac:spMk id="2" creationId="{7BB4AAC3-6255-4D5D-A89A-2C5A8AA40250}"/>
          </ac:spMkLst>
        </pc:spChg>
        <pc:spChg chg="add mod">
          <ac:chgData name="Arseniy Belousov" userId="c2ceaf8b-82c3-4ec7-a725-e3c7aaa0d7b3" providerId="ADAL" clId="{9636A5DB-05E5-4D12-B23E-7F9920F321D2}" dt="2021-01-25T13:12:34.634" v="1837" actId="2711"/>
          <ac:spMkLst>
            <pc:docMk/>
            <pc:sldMk cId="2764191859" sldId="264"/>
            <ac:spMk id="4" creationId="{E81A144A-2EBC-46CA-85B2-34BE3CF7062C}"/>
          </ac:spMkLst>
        </pc:spChg>
        <pc:spChg chg="add del mod ord">
          <ac:chgData name="Arseniy Belousov" userId="c2ceaf8b-82c3-4ec7-a725-e3c7aaa0d7b3" providerId="ADAL" clId="{9636A5DB-05E5-4D12-B23E-7F9920F321D2}" dt="2021-01-25T11:51:43.325" v="1395" actId="478"/>
          <ac:spMkLst>
            <pc:docMk/>
            <pc:sldMk cId="2764191859" sldId="264"/>
            <ac:spMk id="12" creationId="{7A006B2B-3BB2-43EF-B299-04817BD0D7A0}"/>
          </ac:spMkLst>
        </pc:spChg>
        <pc:spChg chg="add del">
          <ac:chgData name="Arseniy Belousov" userId="c2ceaf8b-82c3-4ec7-a725-e3c7aaa0d7b3" providerId="ADAL" clId="{9636A5DB-05E5-4D12-B23E-7F9920F321D2}" dt="2021-01-25T11:51:53.372" v="1397" actId="26606"/>
          <ac:spMkLst>
            <pc:docMk/>
            <pc:sldMk cId="2764191859" sldId="264"/>
            <ac:spMk id="17" creationId="{52ABB703-2B0E-4C3B-B4A2-F3973548E561}"/>
          </ac:spMkLst>
        </pc:spChg>
        <pc:spChg chg="add del">
          <ac:chgData name="Arseniy Belousov" userId="c2ceaf8b-82c3-4ec7-a725-e3c7aaa0d7b3" providerId="ADAL" clId="{9636A5DB-05E5-4D12-B23E-7F9920F321D2}" dt="2021-01-25T11:51:53.372" v="1397" actId="26606"/>
          <ac:spMkLst>
            <pc:docMk/>
            <pc:sldMk cId="2764191859" sldId="264"/>
            <ac:spMk id="21" creationId="{E95DA498-D9A2-4DA9-B9DA-B3776E08CF7E}"/>
          </ac:spMkLst>
        </pc:spChg>
        <pc:spChg chg="add del">
          <ac:chgData name="Arseniy Belousov" userId="c2ceaf8b-82c3-4ec7-a725-e3c7aaa0d7b3" providerId="ADAL" clId="{9636A5DB-05E5-4D12-B23E-7F9920F321D2}" dt="2021-01-25T11:51:53.372" v="1397" actId="26606"/>
          <ac:spMkLst>
            <pc:docMk/>
            <pc:sldMk cId="2764191859" sldId="264"/>
            <ac:spMk id="23" creationId="{82A73093-4B9D-420D-B17E-52293703A1D4}"/>
          </ac:spMkLst>
        </pc:spChg>
        <pc:spChg chg="add">
          <ac:chgData name="Arseniy Belousov" userId="c2ceaf8b-82c3-4ec7-a725-e3c7aaa0d7b3" providerId="ADAL" clId="{9636A5DB-05E5-4D12-B23E-7F9920F321D2}" dt="2021-01-25T11:51:53.372" v="1397" actId="26606"/>
          <ac:spMkLst>
            <pc:docMk/>
            <pc:sldMk cId="2764191859" sldId="264"/>
            <ac:spMk id="28" creationId="{4E4490D0-3672-446A-AC12-B4830333BDDD}"/>
          </ac:spMkLst>
        </pc:spChg>
        <pc:spChg chg="add">
          <ac:chgData name="Arseniy Belousov" userId="c2ceaf8b-82c3-4ec7-a725-e3c7aaa0d7b3" providerId="ADAL" clId="{9636A5DB-05E5-4D12-B23E-7F9920F321D2}" dt="2021-01-25T11:51:53.372" v="1397" actId="26606"/>
          <ac:spMkLst>
            <pc:docMk/>
            <pc:sldMk cId="2764191859" sldId="264"/>
            <ac:spMk id="30" creationId="{39CB82C2-DF65-4EC1-8280-F201D50F570B}"/>
          </ac:spMkLst>
        </pc:spChg>
        <pc:spChg chg="add">
          <ac:chgData name="Arseniy Belousov" userId="c2ceaf8b-82c3-4ec7-a725-e3c7aaa0d7b3" providerId="ADAL" clId="{9636A5DB-05E5-4D12-B23E-7F9920F321D2}" dt="2021-01-25T11:51:53.372" v="1397" actId="26606"/>
          <ac:spMkLst>
            <pc:docMk/>
            <pc:sldMk cId="2764191859" sldId="264"/>
            <ac:spMk id="34" creationId="{5AE6C737-FF55-4064-94B7-0B21D2EB6045}"/>
          </ac:spMkLst>
        </pc:spChg>
        <pc:spChg chg="add">
          <ac:chgData name="Arseniy Belousov" userId="c2ceaf8b-82c3-4ec7-a725-e3c7aaa0d7b3" providerId="ADAL" clId="{9636A5DB-05E5-4D12-B23E-7F9920F321D2}" dt="2021-01-25T11:51:53.372" v="1397" actId="26606"/>
          <ac:spMkLst>
            <pc:docMk/>
            <pc:sldMk cId="2764191859" sldId="264"/>
            <ac:spMk id="38" creationId="{D8218D9F-38B6-4AE0-9051-5434D19A5277}"/>
          </ac:spMkLst>
        </pc:spChg>
        <pc:spChg chg="add">
          <ac:chgData name="Arseniy Belousov" userId="c2ceaf8b-82c3-4ec7-a725-e3c7aaa0d7b3" providerId="ADAL" clId="{9636A5DB-05E5-4D12-B23E-7F9920F321D2}" dt="2021-01-25T11:51:53.372" v="1397" actId="26606"/>
          <ac:spMkLst>
            <pc:docMk/>
            <pc:sldMk cId="2764191859" sldId="264"/>
            <ac:spMk id="40" creationId="{2D3DCA99-84AF-487A-BF72-91C5FA6B0B70}"/>
          </ac:spMkLst>
        </pc:spChg>
        <pc:picChg chg="add mod">
          <ac:chgData name="Arseniy Belousov" userId="c2ceaf8b-82c3-4ec7-a725-e3c7aaa0d7b3" providerId="ADAL" clId="{9636A5DB-05E5-4D12-B23E-7F9920F321D2}" dt="2021-01-25T11:51:53.372" v="1397" actId="26606"/>
          <ac:picMkLst>
            <pc:docMk/>
            <pc:sldMk cId="2764191859" sldId="264"/>
            <ac:picMk id="3" creationId="{6688BC9C-94AF-4A20-81FE-3F1C894EC909}"/>
          </ac:picMkLst>
        </pc:picChg>
        <pc:picChg chg="del">
          <ac:chgData name="Arseniy Belousov" userId="c2ceaf8b-82c3-4ec7-a725-e3c7aaa0d7b3" providerId="ADAL" clId="{9636A5DB-05E5-4D12-B23E-7F9920F321D2}" dt="2021-01-25T11:51:28.505" v="1390" actId="478"/>
          <ac:picMkLst>
            <pc:docMk/>
            <pc:sldMk cId="2764191859" sldId="264"/>
            <ac:picMk id="9" creationId="{98FB310B-3856-43A0-A27E-C2700948B72D}"/>
          </ac:picMkLst>
        </pc:picChg>
        <pc:cxnChg chg="add del">
          <ac:chgData name="Arseniy Belousov" userId="c2ceaf8b-82c3-4ec7-a725-e3c7aaa0d7b3" providerId="ADAL" clId="{9636A5DB-05E5-4D12-B23E-7F9920F321D2}" dt="2021-01-25T11:51:53.372" v="1397" actId="26606"/>
          <ac:cxnSpMkLst>
            <pc:docMk/>
            <pc:sldMk cId="2764191859" sldId="264"/>
            <ac:cxnSpMk id="19" creationId="{9C21570E-E159-49A6-9891-FA397B7A92D3}"/>
          </ac:cxnSpMkLst>
        </pc:cxnChg>
        <pc:cxnChg chg="add">
          <ac:chgData name="Arseniy Belousov" userId="c2ceaf8b-82c3-4ec7-a725-e3c7aaa0d7b3" providerId="ADAL" clId="{9636A5DB-05E5-4D12-B23E-7F9920F321D2}" dt="2021-01-25T11:51:53.372" v="1397" actId="26606"/>
          <ac:cxnSpMkLst>
            <pc:docMk/>
            <pc:sldMk cId="2764191859" sldId="264"/>
            <ac:cxnSpMk id="32" creationId="{7E1D4427-852B-4B37-8E76-0E9F1810BA2A}"/>
          </ac:cxnSpMkLst>
        </pc:cxnChg>
        <pc:cxnChg chg="add">
          <ac:chgData name="Arseniy Belousov" userId="c2ceaf8b-82c3-4ec7-a725-e3c7aaa0d7b3" providerId="ADAL" clId="{9636A5DB-05E5-4D12-B23E-7F9920F321D2}" dt="2021-01-25T11:51:53.372" v="1397" actId="26606"/>
          <ac:cxnSpMkLst>
            <pc:docMk/>
            <pc:sldMk cId="2764191859" sldId="264"/>
            <ac:cxnSpMk id="36" creationId="{6B5B1DD8-6224-4137-8621-32982B00F9FC}"/>
          </ac:cxnSpMkLst>
        </pc:cxnChg>
      </pc:sldChg>
      <pc:sldChg chg="addSp delSp modSp mod setBg modNotesTx">
        <pc:chgData name="Arseniy Belousov" userId="c2ceaf8b-82c3-4ec7-a725-e3c7aaa0d7b3" providerId="ADAL" clId="{9636A5DB-05E5-4D12-B23E-7F9920F321D2}" dt="2021-01-25T19:21:32.363" v="4944" actId="20577"/>
        <pc:sldMkLst>
          <pc:docMk/>
          <pc:sldMk cId="1187488863" sldId="265"/>
        </pc:sldMkLst>
        <pc:spChg chg="mod ord">
          <ac:chgData name="Arseniy Belousov" userId="c2ceaf8b-82c3-4ec7-a725-e3c7aaa0d7b3" providerId="ADAL" clId="{9636A5DB-05E5-4D12-B23E-7F9920F321D2}" dt="2021-01-24T13:45:41.295" v="596" actId="108"/>
          <ac:spMkLst>
            <pc:docMk/>
            <pc:sldMk cId="1187488863" sldId="265"/>
            <ac:spMk id="2" creationId="{A7DB2DE7-995B-4242-9777-5AE4C31F8879}"/>
          </ac:spMkLst>
        </pc:spChg>
        <pc:spChg chg="add mod">
          <ac:chgData name="Arseniy Belousov" userId="c2ceaf8b-82c3-4ec7-a725-e3c7aaa0d7b3" providerId="ADAL" clId="{9636A5DB-05E5-4D12-B23E-7F9920F321D2}" dt="2021-01-25T17:43:07.229" v="4153" actId="14100"/>
          <ac:spMkLst>
            <pc:docMk/>
            <pc:sldMk cId="1187488863" sldId="265"/>
            <ac:spMk id="3" creationId="{54C54FCB-DD11-445E-B1DD-5257305AB23E}"/>
          </ac:spMkLst>
        </pc:spChg>
        <pc:spChg chg="add del">
          <ac:chgData name="Arseniy Belousov" userId="c2ceaf8b-82c3-4ec7-a725-e3c7aaa0d7b3" providerId="ADAL" clId="{9636A5DB-05E5-4D12-B23E-7F9920F321D2}" dt="2021-01-24T13:11:28.179" v="49" actId="26606"/>
          <ac:spMkLst>
            <pc:docMk/>
            <pc:sldMk cId="1187488863" sldId="265"/>
            <ac:spMk id="3" creationId="{D5529BCD-2033-4580-BB6E-6882C9B6439D}"/>
          </ac:spMkLst>
        </pc:spChg>
        <pc:spChg chg="add del">
          <ac:chgData name="Arseniy Belousov" userId="c2ceaf8b-82c3-4ec7-a725-e3c7aaa0d7b3" providerId="ADAL" clId="{9636A5DB-05E5-4D12-B23E-7F9920F321D2}" dt="2021-01-24T13:11:23.063" v="44" actId="26606"/>
          <ac:spMkLst>
            <pc:docMk/>
            <pc:sldMk cId="1187488863" sldId="265"/>
            <ac:spMk id="10" creationId="{4E4490D0-3672-446A-AC12-B4830333BDDD}"/>
          </ac:spMkLst>
        </pc:spChg>
        <pc:spChg chg="add del">
          <ac:chgData name="Arseniy Belousov" userId="c2ceaf8b-82c3-4ec7-a725-e3c7aaa0d7b3" providerId="ADAL" clId="{9636A5DB-05E5-4D12-B23E-7F9920F321D2}" dt="2021-01-24T13:11:23.063" v="44" actId="26606"/>
          <ac:spMkLst>
            <pc:docMk/>
            <pc:sldMk cId="1187488863" sldId="265"/>
            <ac:spMk id="12" creationId="{39CB82C2-DF65-4EC1-8280-F201D50F570B}"/>
          </ac:spMkLst>
        </pc:spChg>
        <pc:spChg chg="add del">
          <ac:chgData name="Arseniy Belousov" userId="c2ceaf8b-82c3-4ec7-a725-e3c7aaa0d7b3" providerId="ADAL" clId="{9636A5DB-05E5-4D12-B23E-7F9920F321D2}" dt="2021-01-24T13:11:23.063" v="44" actId="26606"/>
          <ac:spMkLst>
            <pc:docMk/>
            <pc:sldMk cId="1187488863" sldId="265"/>
            <ac:spMk id="16" creationId="{C4AAA502-5435-489E-9538-3A40E6C71461}"/>
          </ac:spMkLst>
        </pc:spChg>
        <pc:spChg chg="add del">
          <ac:chgData name="Arseniy Belousov" userId="c2ceaf8b-82c3-4ec7-a725-e3c7aaa0d7b3" providerId="ADAL" clId="{9636A5DB-05E5-4D12-B23E-7F9920F321D2}" dt="2021-01-24T13:11:23.063" v="44" actId="26606"/>
          <ac:spMkLst>
            <pc:docMk/>
            <pc:sldMk cId="1187488863" sldId="265"/>
            <ac:spMk id="20" creationId="{DE42378B-2E28-4810-8421-7A473A40E376}"/>
          </ac:spMkLst>
        </pc:spChg>
        <pc:spChg chg="add del">
          <ac:chgData name="Arseniy Belousov" userId="c2ceaf8b-82c3-4ec7-a725-e3c7aaa0d7b3" providerId="ADAL" clId="{9636A5DB-05E5-4D12-B23E-7F9920F321D2}" dt="2021-01-24T13:11:23.063" v="44" actId="26606"/>
          <ac:spMkLst>
            <pc:docMk/>
            <pc:sldMk cId="1187488863" sldId="265"/>
            <ac:spMk id="22" creationId="{0D91DD17-237F-4811-BC0E-128EB1BD7CFE}"/>
          </ac:spMkLst>
        </pc:spChg>
        <pc:spChg chg="add del">
          <ac:chgData name="Arseniy Belousov" userId="c2ceaf8b-82c3-4ec7-a725-e3c7aaa0d7b3" providerId="ADAL" clId="{9636A5DB-05E5-4D12-B23E-7F9920F321D2}" dt="2021-01-24T13:11:26.756" v="46" actId="26606"/>
          <ac:spMkLst>
            <pc:docMk/>
            <pc:sldMk cId="1187488863" sldId="265"/>
            <ac:spMk id="24" creationId="{25C8D2C1-DA83-420D-9635-D52CE066B5DA}"/>
          </ac:spMkLst>
        </pc:spChg>
        <pc:spChg chg="add del">
          <ac:chgData name="Arseniy Belousov" userId="c2ceaf8b-82c3-4ec7-a725-e3c7aaa0d7b3" providerId="ADAL" clId="{9636A5DB-05E5-4D12-B23E-7F9920F321D2}" dt="2021-01-24T13:11:26.756" v="46" actId="26606"/>
          <ac:spMkLst>
            <pc:docMk/>
            <pc:sldMk cId="1187488863" sldId="265"/>
            <ac:spMk id="25" creationId="{434F74C9-6A0B-409E-AD1C-45B58BE91BB8}"/>
          </ac:spMkLst>
        </pc:spChg>
        <pc:spChg chg="add del">
          <ac:chgData name="Arseniy Belousov" userId="c2ceaf8b-82c3-4ec7-a725-e3c7aaa0d7b3" providerId="ADAL" clId="{9636A5DB-05E5-4D12-B23E-7F9920F321D2}" dt="2021-01-24T13:11:26.756" v="46" actId="26606"/>
          <ac:spMkLst>
            <pc:docMk/>
            <pc:sldMk cId="1187488863" sldId="265"/>
            <ac:spMk id="27" creationId="{B76D919A-FC3E-4B4E-BAF0-ED6CFB8DC4AE}"/>
          </ac:spMkLst>
        </pc:spChg>
        <pc:spChg chg="add del">
          <ac:chgData name="Arseniy Belousov" userId="c2ceaf8b-82c3-4ec7-a725-e3c7aaa0d7b3" providerId="ADAL" clId="{9636A5DB-05E5-4D12-B23E-7F9920F321D2}" dt="2021-01-24T13:11:26.756" v="46" actId="26606"/>
          <ac:spMkLst>
            <pc:docMk/>
            <pc:sldMk cId="1187488863" sldId="265"/>
            <ac:spMk id="28" creationId="{8F66ACBD-1C82-4782-AA7C-05504DD7DE77}"/>
          </ac:spMkLst>
        </pc:spChg>
        <pc:spChg chg="add del">
          <ac:chgData name="Arseniy Belousov" userId="c2ceaf8b-82c3-4ec7-a725-e3c7aaa0d7b3" providerId="ADAL" clId="{9636A5DB-05E5-4D12-B23E-7F9920F321D2}" dt="2021-01-24T13:11:28.169" v="48" actId="26606"/>
          <ac:spMkLst>
            <pc:docMk/>
            <pc:sldMk cId="1187488863" sldId="265"/>
            <ac:spMk id="30" creationId="{4E4490D0-3672-446A-AC12-B4830333BDDD}"/>
          </ac:spMkLst>
        </pc:spChg>
        <pc:spChg chg="add del">
          <ac:chgData name="Arseniy Belousov" userId="c2ceaf8b-82c3-4ec7-a725-e3c7aaa0d7b3" providerId="ADAL" clId="{9636A5DB-05E5-4D12-B23E-7F9920F321D2}" dt="2021-01-24T13:11:28.169" v="48" actId="26606"/>
          <ac:spMkLst>
            <pc:docMk/>
            <pc:sldMk cId="1187488863" sldId="265"/>
            <ac:spMk id="31" creationId="{39CB82C2-DF65-4EC1-8280-F201D50F570B}"/>
          </ac:spMkLst>
        </pc:spChg>
        <pc:spChg chg="add del">
          <ac:chgData name="Arseniy Belousov" userId="c2ceaf8b-82c3-4ec7-a725-e3c7aaa0d7b3" providerId="ADAL" clId="{9636A5DB-05E5-4D12-B23E-7F9920F321D2}" dt="2021-01-24T13:11:28.169" v="48" actId="26606"/>
          <ac:spMkLst>
            <pc:docMk/>
            <pc:sldMk cId="1187488863" sldId="265"/>
            <ac:spMk id="33" creationId="{C4AAA502-5435-489E-9538-3A40E6C71461}"/>
          </ac:spMkLst>
        </pc:spChg>
        <pc:spChg chg="add del">
          <ac:chgData name="Arseniy Belousov" userId="c2ceaf8b-82c3-4ec7-a725-e3c7aaa0d7b3" providerId="ADAL" clId="{9636A5DB-05E5-4D12-B23E-7F9920F321D2}" dt="2021-01-24T13:11:28.169" v="48" actId="26606"/>
          <ac:spMkLst>
            <pc:docMk/>
            <pc:sldMk cId="1187488863" sldId="265"/>
            <ac:spMk id="35" creationId="{DE42378B-2E28-4810-8421-7A473A40E376}"/>
          </ac:spMkLst>
        </pc:spChg>
        <pc:spChg chg="add del">
          <ac:chgData name="Arseniy Belousov" userId="c2ceaf8b-82c3-4ec7-a725-e3c7aaa0d7b3" providerId="ADAL" clId="{9636A5DB-05E5-4D12-B23E-7F9920F321D2}" dt="2021-01-24T13:11:28.169" v="48" actId="26606"/>
          <ac:spMkLst>
            <pc:docMk/>
            <pc:sldMk cId="1187488863" sldId="265"/>
            <ac:spMk id="36" creationId="{0D91DD17-237F-4811-BC0E-128EB1BD7CFE}"/>
          </ac:spMkLst>
        </pc:spChg>
        <pc:spChg chg="add">
          <ac:chgData name="Arseniy Belousov" userId="c2ceaf8b-82c3-4ec7-a725-e3c7aaa0d7b3" providerId="ADAL" clId="{9636A5DB-05E5-4D12-B23E-7F9920F321D2}" dt="2021-01-24T13:11:28.179" v="49" actId="26606"/>
          <ac:spMkLst>
            <pc:docMk/>
            <pc:sldMk cId="1187488863" sldId="265"/>
            <ac:spMk id="38" creationId="{25C8D2C1-DA83-420D-9635-D52CE066B5DA}"/>
          </ac:spMkLst>
        </pc:spChg>
        <pc:spChg chg="add">
          <ac:chgData name="Arseniy Belousov" userId="c2ceaf8b-82c3-4ec7-a725-e3c7aaa0d7b3" providerId="ADAL" clId="{9636A5DB-05E5-4D12-B23E-7F9920F321D2}" dt="2021-01-24T13:11:28.179" v="49" actId="26606"/>
          <ac:spMkLst>
            <pc:docMk/>
            <pc:sldMk cId="1187488863" sldId="265"/>
            <ac:spMk id="39" creationId="{434F74C9-6A0B-409E-AD1C-45B58BE91BB8}"/>
          </ac:spMkLst>
        </pc:spChg>
        <pc:spChg chg="add">
          <ac:chgData name="Arseniy Belousov" userId="c2ceaf8b-82c3-4ec7-a725-e3c7aaa0d7b3" providerId="ADAL" clId="{9636A5DB-05E5-4D12-B23E-7F9920F321D2}" dt="2021-01-24T13:11:28.179" v="49" actId="26606"/>
          <ac:spMkLst>
            <pc:docMk/>
            <pc:sldMk cId="1187488863" sldId="265"/>
            <ac:spMk id="41" creationId="{B76D919A-FC3E-4B4E-BAF0-ED6CFB8DC4AE}"/>
          </ac:spMkLst>
        </pc:spChg>
        <pc:spChg chg="add">
          <ac:chgData name="Arseniy Belousov" userId="c2ceaf8b-82c3-4ec7-a725-e3c7aaa0d7b3" providerId="ADAL" clId="{9636A5DB-05E5-4D12-B23E-7F9920F321D2}" dt="2021-01-24T13:11:28.179" v="49" actId="26606"/>
          <ac:spMkLst>
            <pc:docMk/>
            <pc:sldMk cId="1187488863" sldId="265"/>
            <ac:spMk id="42" creationId="{8F66ACBD-1C82-4782-AA7C-05504DD7DE77}"/>
          </ac:spMkLst>
        </pc:spChg>
        <pc:picChg chg="add mod">
          <ac:chgData name="Arseniy Belousov" userId="c2ceaf8b-82c3-4ec7-a725-e3c7aaa0d7b3" providerId="ADAL" clId="{9636A5DB-05E5-4D12-B23E-7F9920F321D2}" dt="2021-01-25T17:42:45.551" v="4151" actId="207"/>
          <ac:picMkLst>
            <pc:docMk/>
            <pc:sldMk cId="1187488863" sldId="265"/>
            <ac:picMk id="5" creationId="{C42C0E2C-F720-4288-8857-29F70D1A5F3C}"/>
          </ac:picMkLst>
        </pc:picChg>
        <pc:cxnChg chg="add del">
          <ac:chgData name="Arseniy Belousov" userId="c2ceaf8b-82c3-4ec7-a725-e3c7aaa0d7b3" providerId="ADAL" clId="{9636A5DB-05E5-4D12-B23E-7F9920F321D2}" dt="2021-01-24T13:11:23.063" v="44" actId="26606"/>
          <ac:cxnSpMkLst>
            <pc:docMk/>
            <pc:sldMk cId="1187488863" sldId="265"/>
            <ac:cxnSpMk id="14" creationId="{7E1D4427-852B-4B37-8E76-0E9F1810BA2A}"/>
          </ac:cxnSpMkLst>
        </pc:cxnChg>
        <pc:cxnChg chg="add del">
          <ac:chgData name="Arseniy Belousov" userId="c2ceaf8b-82c3-4ec7-a725-e3c7aaa0d7b3" providerId="ADAL" clId="{9636A5DB-05E5-4D12-B23E-7F9920F321D2}" dt="2021-01-24T13:11:23.063" v="44" actId="26606"/>
          <ac:cxnSpMkLst>
            <pc:docMk/>
            <pc:sldMk cId="1187488863" sldId="265"/>
            <ac:cxnSpMk id="18" creationId="{C9AC0290-4702-4519-B0F4-C2A46880997B}"/>
          </ac:cxnSpMkLst>
        </pc:cxnChg>
        <pc:cxnChg chg="add del">
          <ac:chgData name="Arseniy Belousov" userId="c2ceaf8b-82c3-4ec7-a725-e3c7aaa0d7b3" providerId="ADAL" clId="{9636A5DB-05E5-4D12-B23E-7F9920F321D2}" dt="2021-01-24T13:11:26.756" v="46" actId="26606"/>
          <ac:cxnSpMkLst>
            <pc:docMk/>
            <pc:sldMk cId="1187488863" sldId="265"/>
            <ac:cxnSpMk id="26" creationId="{F5486A9D-1265-4B57-91E6-68E666B978BC}"/>
          </ac:cxnSpMkLst>
        </pc:cxnChg>
        <pc:cxnChg chg="add del">
          <ac:chgData name="Arseniy Belousov" userId="c2ceaf8b-82c3-4ec7-a725-e3c7aaa0d7b3" providerId="ADAL" clId="{9636A5DB-05E5-4D12-B23E-7F9920F321D2}" dt="2021-01-24T13:11:28.169" v="48" actId="26606"/>
          <ac:cxnSpMkLst>
            <pc:docMk/>
            <pc:sldMk cId="1187488863" sldId="265"/>
            <ac:cxnSpMk id="32" creationId="{7E1D4427-852B-4B37-8E76-0E9F1810BA2A}"/>
          </ac:cxnSpMkLst>
        </pc:cxnChg>
        <pc:cxnChg chg="add del">
          <ac:chgData name="Arseniy Belousov" userId="c2ceaf8b-82c3-4ec7-a725-e3c7aaa0d7b3" providerId="ADAL" clId="{9636A5DB-05E5-4D12-B23E-7F9920F321D2}" dt="2021-01-24T13:11:28.169" v="48" actId="26606"/>
          <ac:cxnSpMkLst>
            <pc:docMk/>
            <pc:sldMk cId="1187488863" sldId="265"/>
            <ac:cxnSpMk id="34" creationId="{C9AC0290-4702-4519-B0F4-C2A46880997B}"/>
          </ac:cxnSpMkLst>
        </pc:cxnChg>
        <pc:cxnChg chg="add">
          <ac:chgData name="Arseniy Belousov" userId="c2ceaf8b-82c3-4ec7-a725-e3c7aaa0d7b3" providerId="ADAL" clId="{9636A5DB-05E5-4D12-B23E-7F9920F321D2}" dt="2021-01-24T13:11:28.179" v="49" actId="26606"/>
          <ac:cxnSpMkLst>
            <pc:docMk/>
            <pc:sldMk cId="1187488863" sldId="265"/>
            <ac:cxnSpMk id="40" creationId="{F5486A9D-1265-4B57-91E6-68E666B978BC}"/>
          </ac:cxnSpMkLst>
        </pc:cxnChg>
      </pc:sldChg>
      <pc:sldChg chg="addSp modSp new mod ord setBg modNotesTx">
        <pc:chgData name="Arseniy Belousov" userId="c2ceaf8b-82c3-4ec7-a725-e3c7aaa0d7b3" providerId="ADAL" clId="{9636A5DB-05E5-4D12-B23E-7F9920F321D2}" dt="2021-01-25T17:32:18.526" v="4130" actId="20577"/>
        <pc:sldMkLst>
          <pc:docMk/>
          <pc:sldMk cId="551559644" sldId="266"/>
        </pc:sldMkLst>
        <pc:spChg chg="mod">
          <ac:chgData name="Arseniy Belousov" userId="c2ceaf8b-82c3-4ec7-a725-e3c7aaa0d7b3" providerId="ADAL" clId="{9636A5DB-05E5-4D12-B23E-7F9920F321D2}" dt="2021-01-24T13:12:35.573" v="123" actId="26606"/>
          <ac:spMkLst>
            <pc:docMk/>
            <pc:sldMk cId="551559644" sldId="266"/>
            <ac:spMk id="2" creationId="{3C795EC4-2B92-490F-A34E-7D230CA44115}"/>
          </ac:spMkLst>
        </pc:spChg>
        <pc:spChg chg="mod">
          <ac:chgData name="Arseniy Belousov" userId="c2ceaf8b-82c3-4ec7-a725-e3c7aaa0d7b3" providerId="ADAL" clId="{9636A5DB-05E5-4D12-B23E-7F9920F321D2}" dt="2021-01-24T13:12:52.949" v="130" actId="207"/>
          <ac:spMkLst>
            <pc:docMk/>
            <pc:sldMk cId="551559644" sldId="266"/>
            <ac:spMk id="3" creationId="{65E60840-A909-4699-A3C5-1287C34C4258}"/>
          </ac:spMkLst>
        </pc:spChg>
        <pc:spChg chg="add mod">
          <ac:chgData name="Arseniy Belousov" userId="c2ceaf8b-82c3-4ec7-a725-e3c7aaa0d7b3" providerId="ADAL" clId="{9636A5DB-05E5-4D12-B23E-7F9920F321D2}" dt="2021-01-24T13:15:54.636" v="149" actId="1076"/>
          <ac:spMkLst>
            <pc:docMk/>
            <pc:sldMk cId="551559644" sldId="266"/>
            <ac:spMk id="5" creationId="{13F7F324-4107-41A8-B5B7-1F09200942DF}"/>
          </ac:spMkLst>
        </pc:spChg>
        <pc:spChg chg="add">
          <ac:chgData name="Arseniy Belousov" userId="c2ceaf8b-82c3-4ec7-a725-e3c7aaa0d7b3" providerId="ADAL" clId="{9636A5DB-05E5-4D12-B23E-7F9920F321D2}" dt="2021-01-24T13:12:35.573" v="123" actId="26606"/>
          <ac:spMkLst>
            <pc:docMk/>
            <pc:sldMk cId="551559644" sldId="266"/>
            <ac:spMk id="9" creationId="{44CC594A-A820-450F-B363-C19201FCFEC6}"/>
          </ac:spMkLst>
        </pc:spChg>
        <pc:spChg chg="add mod">
          <ac:chgData name="Arseniy Belousov" userId="c2ceaf8b-82c3-4ec7-a725-e3c7aaa0d7b3" providerId="ADAL" clId="{9636A5DB-05E5-4D12-B23E-7F9920F321D2}" dt="2021-01-24T13:16:13.706" v="167" actId="14100"/>
          <ac:spMkLst>
            <pc:docMk/>
            <pc:sldMk cId="551559644" sldId="266"/>
            <ac:spMk id="10" creationId="{7695752E-65C4-4803-A0E9-32E297E9FB14}"/>
          </ac:spMkLst>
        </pc:spChg>
        <pc:spChg chg="add">
          <ac:chgData name="Arseniy Belousov" userId="c2ceaf8b-82c3-4ec7-a725-e3c7aaa0d7b3" providerId="ADAL" clId="{9636A5DB-05E5-4D12-B23E-7F9920F321D2}" dt="2021-01-24T13:12:35.573" v="123" actId="26606"/>
          <ac:spMkLst>
            <pc:docMk/>
            <pc:sldMk cId="551559644" sldId="266"/>
            <ac:spMk id="11" creationId="{59FAB3DA-E9ED-4574-ABCC-378BC0FF1BBC}"/>
          </ac:spMkLst>
        </pc:spChg>
        <pc:spChg chg="add">
          <ac:chgData name="Arseniy Belousov" userId="c2ceaf8b-82c3-4ec7-a725-e3c7aaa0d7b3" providerId="ADAL" clId="{9636A5DB-05E5-4D12-B23E-7F9920F321D2}" dt="2021-01-24T13:12:35.573" v="123" actId="26606"/>
          <ac:spMkLst>
            <pc:docMk/>
            <pc:sldMk cId="551559644" sldId="266"/>
            <ac:spMk id="13" creationId="{53B8D6B0-55D6-48DC-86D8-FD95D5F118AB}"/>
          </ac:spMkLst>
        </pc:spChg>
        <pc:picChg chg="add mod modCrop">
          <ac:chgData name="Arseniy Belousov" userId="c2ceaf8b-82c3-4ec7-a725-e3c7aaa0d7b3" providerId="ADAL" clId="{9636A5DB-05E5-4D12-B23E-7F9920F321D2}" dt="2021-01-24T13:12:35.573" v="123" actId="26606"/>
          <ac:picMkLst>
            <pc:docMk/>
            <pc:sldMk cId="551559644" sldId="266"/>
            <ac:picMk id="4" creationId="{5187CE29-1C7D-4C30-A9E2-EC17D8D4BB7F}"/>
          </ac:picMkLst>
        </pc:picChg>
      </pc:sldChg>
      <pc:sldChg chg="addSp delSp modSp new mod modNotesTx">
        <pc:chgData name="Arseniy Belousov" userId="c2ceaf8b-82c3-4ec7-a725-e3c7aaa0d7b3" providerId="ADAL" clId="{9636A5DB-05E5-4D12-B23E-7F9920F321D2}" dt="2021-01-25T19:22:14.371" v="4954" actId="20577"/>
        <pc:sldMkLst>
          <pc:docMk/>
          <pc:sldMk cId="652459326" sldId="267"/>
        </pc:sldMkLst>
        <pc:spChg chg="mod">
          <ac:chgData name="Arseniy Belousov" userId="c2ceaf8b-82c3-4ec7-a725-e3c7aaa0d7b3" providerId="ADAL" clId="{9636A5DB-05E5-4D12-B23E-7F9920F321D2}" dt="2021-01-25T16:42:18.230" v="3723" actId="1076"/>
          <ac:spMkLst>
            <pc:docMk/>
            <pc:sldMk cId="652459326" sldId="267"/>
            <ac:spMk id="2" creationId="{216D72CD-5535-421E-AA6B-372571710846}"/>
          </ac:spMkLst>
        </pc:spChg>
        <pc:spChg chg="del">
          <ac:chgData name="Arseniy Belousov" userId="c2ceaf8b-82c3-4ec7-a725-e3c7aaa0d7b3" providerId="ADAL" clId="{9636A5DB-05E5-4D12-B23E-7F9920F321D2}" dt="2021-01-24T13:53:31.276" v="606" actId="478"/>
          <ac:spMkLst>
            <pc:docMk/>
            <pc:sldMk cId="652459326" sldId="267"/>
            <ac:spMk id="3" creationId="{E0E7EFA5-F51A-48D5-A4A8-0606059784B9}"/>
          </ac:spMkLst>
        </pc:spChg>
        <pc:spChg chg="add mod">
          <ac:chgData name="Arseniy Belousov" userId="c2ceaf8b-82c3-4ec7-a725-e3c7aaa0d7b3" providerId="ADAL" clId="{9636A5DB-05E5-4D12-B23E-7F9920F321D2}" dt="2021-01-25T16:42:41.299" v="3727" actId="164"/>
          <ac:spMkLst>
            <pc:docMk/>
            <pc:sldMk cId="652459326" sldId="267"/>
            <ac:spMk id="11" creationId="{79EFA003-AA70-48F7-8A74-8234649BE141}"/>
          </ac:spMkLst>
        </pc:spChg>
        <pc:grpChg chg="add mod">
          <ac:chgData name="Arseniy Belousov" userId="c2ceaf8b-82c3-4ec7-a725-e3c7aaa0d7b3" providerId="ADAL" clId="{9636A5DB-05E5-4D12-B23E-7F9920F321D2}" dt="2021-01-25T16:42:41.299" v="3727" actId="164"/>
          <ac:grpSpMkLst>
            <pc:docMk/>
            <pc:sldMk cId="652459326" sldId="267"/>
            <ac:grpSpMk id="12" creationId="{C37DDD7B-0787-4D94-B31E-C3EAB78B8D8F}"/>
          </ac:grpSpMkLst>
        </pc:grpChg>
        <pc:picChg chg="add mod">
          <ac:chgData name="Arseniy Belousov" userId="c2ceaf8b-82c3-4ec7-a725-e3c7aaa0d7b3" providerId="ADAL" clId="{9636A5DB-05E5-4D12-B23E-7F9920F321D2}" dt="2021-01-25T16:42:41.299" v="3727" actId="164"/>
          <ac:picMkLst>
            <pc:docMk/>
            <pc:sldMk cId="652459326" sldId="267"/>
            <ac:picMk id="4" creationId="{E4D1B959-6BB4-4C57-ADFD-1AB3FB76D392}"/>
          </ac:picMkLst>
        </pc:picChg>
        <pc:picChg chg="add mod">
          <ac:chgData name="Arseniy Belousov" userId="c2ceaf8b-82c3-4ec7-a725-e3c7aaa0d7b3" providerId="ADAL" clId="{9636A5DB-05E5-4D12-B23E-7F9920F321D2}" dt="2021-01-25T16:39:42.277" v="3681" actId="1076"/>
          <ac:picMkLst>
            <pc:docMk/>
            <pc:sldMk cId="652459326" sldId="267"/>
            <ac:picMk id="5" creationId="{BE5A0D2B-24F6-4E90-9FEF-70E605BD9B3D}"/>
          </ac:picMkLst>
        </pc:picChg>
        <pc:picChg chg="add mod ord">
          <ac:chgData name="Arseniy Belousov" userId="c2ceaf8b-82c3-4ec7-a725-e3c7aaa0d7b3" providerId="ADAL" clId="{9636A5DB-05E5-4D12-B23E-7F9920F321D2}" dt="2021-01-25T16:41:43.154" v="3715" actId="688"/>
          <ac:picMkLst>
            <pc:docMk/>
            <pc:sldMk cId="652459326" sldId="267"/>
            <ac:picMk id="7" creationId="{3B539943-ED54-4C71-A561-CE8A01EDC9B6}"/>
          </ac:picMkLst>
        </pc:picChg>
        <pc:picChg chg="add mod">
          <ac:chgData name="Arseniy Belousov" userId="c2ceaf8b-82c3-4ec7-a725-e3c7aaa0d7b3" providerId="ADAL" clId="{9636A5DB-05E5-4D12-B23E-7F9920F321D2}" dt="2021-01-25T16:42:04.559" v="3719" actId="1076"/>
          <ac:picMkLst>
            <pc:docMk/>
            <pc:sldMk cId="652459326" sldId="267"/>
            <ac:picMk id="8" creationId="{8DAE3743-E5E4-454B-BDE9-AE0EBC9F18CC}"/>
          </ac:picMkLst>
        </pc:picChg>
        <pc:picChg chg="add mod modCrop">
          <ac:chgData name="Arseniy Belousov" userId="c2ceaf8b-82c3-4ec7-a725-e3c7aaa0d7b3" providerId="ADAL" clId="{9636A5DB-05E5-4D12-B23E-7F9920F321D2}" dt="2021-01-25T16:41:46.057" v="3716" actId="1076"/>
          <ac:picMkLst>
            <pc:docMk/>
            <pc:sldMk cId="652459326" sldId="267"/>
            <ac:picMk id="9" creationId="{DD9EDDE1-900F-41BB-AC0F-4DC04FDD5A4E}"/>
          </ac:picMkLst>
        </pc:picChg>
        <pc:picChg chg="add del mod">
          <ac:chgData name="Arseniy Belousov" userId="c2ceaf8b-82c3-4ec7-a725-e3c7aaa0d7b3" providerId="ADAL" clId="{9636A5DB-05E5-4D12-B23E-7F9920F321D2}" dt="2021-01-25T16:41:25.378" v="3709" actId="478"/>
          <ac:picMkLst>
            <pc:docMk/>
            <pc:sldMk cId="652459326" sldId="267"/>
            <ac:picMk id="10" creationId="{98FF4783-F9F9-4E3C-B1FF-4C20AEE75323}"/>
          </ac:picMkLst>
        </pc:picChg>
      </pc:sldChg>
      <pc:sldChg chg="addSp delSp modSp new mod modNotesTx">
        <pc:chgData name="Arseniy Belousov" userId="c2ceaf8b-82c3-4ec7-a725-e3c7aaa0d7b3" providerId="ADAL" clId="{9636A5DB-05E5-4D12-B23E-7F9920F321D2}" dt="2021-01-25T19:22:21.832" v="4957" actId="20577"/>
        <pc:sldMkLst>
          <pc:docMk/>
          <pc:sldMk cId="2855753699" sldId="268"/>
        </pc:sldMkLst>
        <pc:spChg chg="mod">
          <ac:chgData name="Arseniy Belousov" userId="c2ceaf8b-82c3-4ec7-a725-e3c7aaa0d7b3" providerId="ADAL" clId="{9636A5DB-05E5-4D12-B23E-7F9920F321D2}" dt="2021-01-25T12:05:48.735" v="1471"/>
          <ac:spMkLst>
            <pc:docMk/>
            <pc:sldMk cId="2855753699" sldId="268"/>
            <ac:spMk id="2" creationId="{13C71807-C64D-4433-89C2-0C8E0BFEAD14}"/>
          </ac:spMkLst>
        </pc:spChg>
        <pc:spChg chg="del">
          <ac:chgData name="Arseniy Belousov" userId="c2ceaf8b-82c3-4ec7-a725-e3c7aaa0d7b3" providerId="ADAL" clId="{9636A5DB-05E5-4D12-B23E-7F9920F321D2}" dt="2021-01-25T12:06:38.483" v="1473" actId="478"/>
          <ac:spMkLst>
            <pc:docMk/>
            <pc:sldMk cId="2855753699" sldId="268"/>
            <ac:spMk id="3" creationId="{5E12C6ED-1F7B-4B3C-B8FE-A9B29B909203}"/>
          </ac:spMkLst>
        </pc:spChg>
        <pc:picChg chg="add mod modCrop">
          <ac:chgData name="Arseniy Belousov" userId="c2ceaf8b-82c3-4ec7-a725-e3c7aaa0d7b3" providerId="ADAL" clId="{9636A5DB-05E5-4D12-B23E-7F9920F321D2}" dt="2021-01-25T12:09:56.021" v="1488" actId="14100"/>
          <ac:picMkLst>
            <pc:docMk/>
            <pc:sldMk cId="2855753699" sldId="268"/>
            <ac:picMk id="5" creationId="{411C17AF-0731-4385-81E2-CCF6D6AB07F8}"/>
          </ac:picMkLst>
        </pc:picChg>
        <pc:picChg chg="add mod">
          <ac:chgData name="Arseniy Belousov" userId="c2ceaf8b-82c3-4ec7-a725-e3c7aaa0d7b3" providerId="ADAL" clId="{9636A5DB-05E5-4D12-B23E-7F9920F321D2}" dt="2021-01-25T12:09:06.157" v="1479" actId="1076"/>
          <ac:picMkLst>
            <pc:docMk/>
            <pc:sldMk cId="2855753699" sldId="268"/>
            <ac:picMk id="7" creationId="{C0FCE092-23B7-403A-8096-A21B03616054}"/>
          </ac:picMkLst>
        </pc:picChg>
        <pc:picChg chg="add mod">
          <ac:chgData name="Arseniy Belousov" userId="c2ceaf8b-82c3-4ec7-a725-e3c7aaa0d7b3" providerId="ADAL" clId="{9636A5DB-05E5-4D12-B23E-7F9920F321D2}" dt="2021-01-25T12:10:29.862" v="1493" actId="1076"/>
          <ac:picMkLst>
            <pc:docMk/>
            <pc:sldMk cId="2855753699" sldId="268"/>
            <ac:picMk id="8" creationId="{C57D55EE-CA2C-4D7E-87F1-DB4A32FA267D}"/>
          </ac:picMkLst>
        </pc:picChg>
      </pc:sldChg>
      <pc:sldChg chg="addSp delSp modSp new mod setBg modNotesTx">
        <pc:chgData name="Arseniy Belousov" userId="c2ceaf8b-82c3-4ec7-a725-e3c7aaa0d7b3" providerId="ADAL" clId="{9636A5DB-05E5-4D12-B23E-7F9920F321D2}" dt="2021-01-25T19:22:04.708" v="4951" actId="20577"/>
        <pc:sldMkLst>
          <pc:docMk/>
          <pc:sldMk cId="2179934065" sldId="269"/>
        </pc:sldMkLst>
        <pc:spChg chg="add del mod">
          <ac:chgData name="Arseniy Belousov" userId="c2ceaf8b-82c3-4ec7-a725-e3c7aaa0d7b3" providerId="ADAL" clId="{9636A5DB-05E5-4D12-B23E-7F9920F321D2}" dt="2021-01-25T12:17:54.543" v="1530" actId="478"/>
          <ac:spMkLst>
            <pc:docMk/>
            <pc:sldMk cId="2179934065" sldId="269"/>
            <ac:spMk id="2" creationId="{C4FED4DD-CADA-4287-9F8B-601576A159D1}"/>
          </ac:spMkLst>
        </pc:spChg>
        <pc:spChg chg="del">
          <ac:chgData name="Arseniy Belousov" userId="c2ceaf8b-82c3-4ec7-a725-e3c7aaa0d7b3" providerId="ADAL" clId="{9636A5DB-05E5-4D12-B23E-7F9920F321D2}" dt="2021-01-25T12:16:29.695" v="1514" actId="478"/>
          <ac:spMkLst>
            <pc:docMk/>
            <pc:sldMk cId="2179934065" sldId="269"/>
            <ac:spMk id="3" creationId="{DBEB183A-6495-4670-9112-6E388A6437C8}"/>
          </ac:spMkLst>
        </pc:spChg>
        <pc:spChg chg="add del mod">
          <ac:chgData name="Arseniy Belousov" userId="c2ceaf8b-82c3-4ec7-a725-e3c7aaa0d7b3" providerId="ADAL" clId="{9636A5DB-05E5-4D12-B23E-7F9920F321D2}" dt="2021-01-25T12:17:54.543" v="1530" actId="478"/>
          <ac:spMkLst>
            <pc:docMk/>
            <pc:sldMk cId="2179934065" sldId="269"/>
            <ac:spMk id="7" creationId="{80670C03-1376-45F3-A3A4-0FADC55DB272}"/>
          </ac:spMkLst>
        </pc:spChg>
        <pc:spChg chg="add mod">
          <ac:chgData name="Arseniy Belousov" userId="c2ceaf8b-82c3-4ec7-a725-e3c7aaa0d7b3" providerId="ADAL" clId="{9636A5DB-05E5-4D12-B23E-7F9920F321D2}" dt="2021-01-25T12:18:31.051" v="1534" actId="164"/>
          <ac:spMkLst>
            <pc:docMk/>
            <pc:sldMk cId="2179934065" sldId="269"/>
            <ac:spMk id="8" creationId="{B1A70C66-DE62-45C0-B424-519E370977BD}"/>
          </ac:spMkLst>
        </pc:spChg>
        <pc:spChg chg="add del">
          <ac:chgData name="Arseniy Belousov" userId="c2ceaf8b-82c3-4ec7-a725-e3c7aaa0d7b3" providerId="ADAL" clId="{9636A5DB-05E5-4D12-B23E-7F9920F321D2}" dt="2021-01-25T12:17:53.460" v="1528" actId="26606"/>
          <ac:spMkLst>
            <pc:docMk/>
            <pc:sldMk cId="2179934065" sldId="269"/>
            <ac:spMk id="10" creationId="{C2579DAE-C141-48DB-810E-C070C300819E}"/>
          </ac:spMkLst>
        </pc:spChg>
        <pc:spChg chg="add del">
          <ac:chgData name="Arseniy Belousov" userId="c2ceaf8b-82c3-4ec7-a725-e3c7aaa0d7b3" providerId="ADAL" clId="{9636A5DB-05E5-4D12-B23E-7F9920F321D2}" dt="2021-01-25T12:17:53.460" v="1528" actId="26606"/>
          <ac:spMkLst>
            <pc:docMk/>
            <pc:sldMk cId="2179934065" sldId="269"/>
            <ac:spMk id="12" creationId="{02FD90C3-6350-4D5B-9738-6E94EDF30F74}"/>
          </ac:spMkLst>
        </pc:spChg>
        <pc:spChg chg="add del">
          <ac:chgData name="Arseniy Belousov" userId="c2ceaf8b-82c3-4ec7-a725-e3c7aaa0d7b3" providerId="ADAL" clId="{9636A5DB-05E5-4D12-B23E-7F9920F321D2}" dt="2021-01-25T12:17:53.460" v="1528" actId="26606"/>
          <ac:spMkLst>
            <pc:docMk/>
            <pc:sldMk cId="2179934065" sldId="269"/>
            <ac:spMk id="14" creationId="{41497DE5-0939-4D1D-9350-0C5E1B209C68}"/>
          </ac:spMkLst>
        </pc:spChg>
        <pc:spChg chg="add del">
          <ac:chgData name="Arseniy Belousov" userId="c2ceaf8b-82c3-4ec7-a725-e3c7aaa0d7b3" providerId="ADAL" clId="{9636A5DB-05E5-4D12-B23E-7F9920F321D2}" dt="2021-01-25T12:17:53.460" v="1528" actId="26606"/>
          <ac:spMkLst>
            <pc:docMk/>
            <pc:sldMk cId="2179934065" sldId="269"/>
            <ac:spMk id="16" creationId="{5CCC70ED-6C63-4537-B7EB-51990D6C0A6F}"/>
          </ac:spMkLst>
        </pc:spChg>
        <pc:spChg chg="add del">
          <ac:chgData name="Arseniy Belousov" userId="c2ceaf8b-82c3-4ec7-a725-e3c7aaa0d7b3" providerId="ADAL" clId="{9636A5DB-05E5-4D12-B23E-7F9920F321D2}" dt="2021-01-25T12:17:53.460" v="1528" actId="26606"/>
          <ac:spMkLst>
            <pc:docMk/>
            <pc:sldMk cId="2179934065" sldId="269"/>
            <ac:spMk id="18" creationId="{B76E24C1-2968-40DC-A36E-F6B85F0F0752}"/>
          </ac:spMkLst>
        </pc:spChg>
        <pc:grpChg chg="add mod">
          <ac:chgData name="Arseniy Belousov" userId="c2ceaf8b-82c3-4ec7-a725-e3c7aaa0d7b3" providerId="ADAL" clId="{9636A5DB-05E5-4D12-B23E-7F9920F321D2}" dt="2021-01-25T12:18:31.051" v="1534" actId="164"/>
          <ac:grpSpMkLst>
            <pc:docMk/>
            <pc:sldMk cId="2179934065" sldId="269"/>
            <ac:grpSpMk id="9" creationId="{DE68305C-53B7-44B4-9A73-E8E4D8C36C93}"/>
          </ac:grpSpMkLst>
        </pc:grpChg>
        <pc:picChg chg="add mod">
          <ac:chgData name="Arseniy Belousov" userId="c2ceaf8b-82c3-4ec7-a725-e3c7aaa0d7b3" providerId="ADAL" clId="{9636A5DB-05E5-4D12-B23E-7F9920F321D2}" dt="2021-01-25T12:18:31.051" v="1534" actId="164"/>
          <ac:picMkLst>
            <pc:docMk/>
            <pc:sldMk cId="2179934065" sldId="269"/>
            <ac:picMk id="5" creationId="{6EEEF866-1196-455A-9A25-83E4BF1EC7F3}"/>
          </ac:picMkLst>
        </pc:picChg>
      </pc:sldChg>
      <pc:sldChg chg="modSp new del mod modShow">
        <pc:chgData name="Arseniy Belousov" userId="c2ceaf8b-82c3-4ec7-a725-e3c7aaa0d7b3" providerId="ADAL" clId="{9636A5DB-05E5-4D12-B23E-7F9920F321D2}" dt="2021-01-25T13:19:11.253" v="1838" actId="2696"/>
        <pc:sldMkLst>
          <pc:docMk/>
          <pc:sldMk cId="570457064" sldId="270"/>
        </pc:sldMkLst>
        <pc:spChg chg="mod">
          <ac:chgData name="Arseniy Belousov" userId="c2ceaf8b-82c3-4ec7-a725-e3c7aaa0d7b3" providerId="ADAL" clId="{9636A5DB-05E5-4D12-B23E-7F9920F321D2}" dt="2021-01-25T12:28:16.369" v="1555"/>
          <ac:spMkLst>
            <pc:docMk/>
            <pc:sldMk cId="570457064" sldId="270"/>
            <ac:spMk id="2" creationId="{1F0939C6-AEE1-45AD-9759-0E697B99FFFD}"/>
          </ac:spMkLst>
        </pc:spChg>
      </pc:sldChg>
      <pc:sldChg chg="modSp new mod">
        <pc:chgData name="Arseniy Belousov" userId="c2ceaf8b-82c3-4ec7-a725-e3c7aaa0d7b3" providerId="ADAL" clId="{9636A5DB-05E5-4D12-B23E-7F9920F321D2}" dt="2021-01-25T19:20:50.461" v="4932" actId="3626"/>
        <pc:sldMkLst>
          <pc:docMk/>
          <pc:sldMk cId="588300672" sldId="271"/>
        </pc:sldMkLst>
        <pc:spChg chg="mod">
          <ac:chgData name="Arseniy Belousov" userId="c2ceaf8b-82c3-4ec7-a725-e3c7aaa0d7b3" providerId="ADAL" clId="{9636A5DB-05E5-4D12-B23E-7F9920F321D2}" dt="2021-01-25T13:02:54.884" v="1805" actId="20577"/>
          <ac:spMkLst>
            <pc:docMk/>
            <pc:sldMk cId="588300672" sldId="271"/>
            <ac:spMk id="2" creationId="{9E521F91-2C01-4331-BB14-82B6498C3617}"/>
          </ac:spMkLst>
        </pc:spChg>
        <pc:spChg chg="mod">
          <ac:chgData name="Arseniy Belousov" userId="c2ceaf8b-82c3-4ec7-a725-e3c7aaa0d7b3" providerId="ADAL" clId="{9636A5DB-05E5-4D12-B23E-7F9920F321D2}" dt="2021-01-25T19:20:50.461" v="4932" actId="3626"/>
          <ac:spMkLst>
            <pc:docMk/>
            <pc:sldMk cId="588300672" sldId="271"/>
            <ac:spMk id="3" creationId="{D21F1491-09B4-422E-9177-7F1A3EE24A67}"/>
          </ac:spMkLst>
        </pc:spChg>
      </pc:sldChg>
      <pc:sldChg chg="addSp delSp modSp new mod setBg modAnim modNotesTx">
        <pc:chgData name="Arseniy Belousov" userId="c2ceaf8b-82c3-4ec7-a725-e3c7aaa0d7b3" providerId="ADAL" clId="{9636A5DB-05E5-4D12-B23E-7F9920F321D2}" dt="2021-01-25T20:39:46.392" v="4966" actId="14100"/>
        <pc:sldMkLst>
          <pc:docMk/>
          <pc:sldMk cId="73776324" sldId="272"/>
        </pc:sldMkLst>
        <pc:spChg chg="mod">
          <ac:chgData name="Arseniy Belousov" userId="c2ceaf8b-82c3-4ec7-a725-e3c7aaa0d7b3" providerId="ADAL" clId="{9636A5DB-05E5-4D12-B23E-7F9920F321D2}" dt="2021-01-25T18:56:51.921" v="4904" actId="1038"/>
          <ac:spMkLst>
            <pc:docMk/>
            <pc:sldMk cId="73776324" sldId="272"/>
            <ac:spMk id="2" creationId="{FD5D06DD-B8D5-4AE1-8B58-6848D3EB504F}"/>
          </ac:spMkLst>
        </pc:spChg>
        <pc:spChg chg="del">
          <ac:chgData name="Arseniy Belousov" userId="c2ceaf8b-82c3-4ec7-a725-e3c7aaa0d7b3" providerId="ADAL" clId="{9636A5DB-05E5-4D12-B23E-7F9920F321D2}" dt="2021-01-25T14:49:33.109" v="3368" actId="26606"/>
          <ac:spMkLst>
            <pc:docMk/>
            <pc:sldMk cId="73776324" sldId="272"/>
            <ac:spMk id="3" creationId="{F67434C0-E4F3-460C-8842-59C17269BA84}"/>
          </ac:spMkLst>
        </pc:spChg>
        <pc:spChg chg="add del">
          <ac:chgData name="Arseniy Belousov" userId="c2ceaf8b-82c3-4ec7-a725-e3c7aaa0d7b3" providerId="ADAL" clId="{9636A5DB-05E5-4D12-B23E-7F9920F321D2}" dt="2021-01-25T18:56:13.965" v="4850" actId="26606"/>
          <ac:spMkLst>
            <pc:docMk/>
            <pc:sldMk cId="73776324" sldId="272"/>
            <ac:spMk id="10" creationId="{25C8D2C1-DA83-420D-9635-D52CE066B5DA}"/>
          </ac:spMkLst>
        </pc:spChg>
        <pc:spChg chg="add del">
          <ac:chgData name="Arseniy Belousov" userId="c2ceaf8b-82c3-4ec7-a725-e3c7aaa0d7b3" providerId="ADAL" clId="{9636A5DB-05E5-4D12-B23E-7F9920F321D2}" dt="2021-01-25T18:56:13.965" v="4850" actId="26606"/>
          <ac:spMkLst>
            <pc:docMk/>
            <pc:sldMk cId="73776324" sldId="272"/>
            <ac:spMk id="12" creationId="{434F74C9-6A0B-409E-AD1C-45B58BE91BB8}"/>
          </ac:spMkLst>
        </pc:spChg>
        <pc:spChg chg="add del">
          <ac:chgData name="Arseniy Belousov" userId="c2ceaf8b-82c3-4ec7-a725-e3c7aaa0d7b3" providerId="ADAL" clId="{9636A5DB-05E5-4D12-B23E-7F9920F321D2}" dt="2021-01-25T18:56:13.965" v="4850" actId="26606"/>
          <ac:spMkLst>
            <pc:docMk/>
            <pc:sldMk cId="73776324" sldId="272"/>
            <ac:spMk id="16" creationId="{F452A527-3631-41ED-858D-3777A7D1496A}"/>
          </ac:spMkLst>
        </pc:spChg>
        <pc:spChg chg="add del">
          <ac:chgData name="Arseniy Belousov" userId="c2ceaf8b-82c3-4ec7-a725-e3c7aaa0d7b3" providerId="ADAL" clId="{9636A5DB-05E5-4D12-B23E-7F9920F321D2}" dt="2021-01-25T18:56:13.965" v="4850" actId="26606"/>
          <ac:spMkLst>
            <pc:docMk/>
            <pc:sldMk cId="73776324" sldId="272"/>
            <ac:spMk id="20" creationId="{F85B92BC-678C-4E14-97E6-3227DEF86371}"/>
          </ac:spMkLst>
        </pc:spChg>
        <pc:spChg chg="add del">
          <ac:chgData name="Arseniy Belousov" userId="c2ceaf8b-82c3-4ec7-a725-e3c7aaa0d7b3" providerId="ADAL" clId="{9636A5DB-05E5-4D12-B23E-7F9920F321D2}" dt="2021-01-25T18:56:13.965" v="4850" actId="26606"/>
          <ac:spMkLst>
            <pc:docMk/>
            <pc:sldMk cId="73776324" sldId="272"/>
            <ac:spMk id="22" creationId="{D2644120-A6B9-4D5C-8A60-E2F4CC220E77}"/>
          </ac:spMkLst>
        </pc:spChg>
        <pc:spChg chg="add del">
          <ac:chgData name="Arseniy Belousov" userId="c2ceaf8b-82c3-4ec7-a725-e3c7aaa0d7b3" providerId="ADAL" clId="{9636A5DB-05E5-4D12-B23E-7F9920F321D2}" dt="2021-01-25T18:56:13.965" v="4850" actId="26606"/>
          <ac:spMkLst>
            <pc:docMk/>
            <pc:sldMk cId="73776324" sldId="272"/>
            <ac:spMk id="27" creationId="{BB2B8762-61F0-4F1B-9364-D633EE9D6AF5}"/>
          </ac:spMkLst>
        </pc:spChg>
        <pc:spChg chg="add del">
          <ac:chgData name="Arseniy Belousov" userId="c2ceaf8b-82c3-4ec7-a725-e3c7aaa0d7b3" providerId="ADAL" clId="{9636A5DB-05E5-4D12-B23E-7F9920F321D2}" dt="2021-01-25T18:56:13.965" v="4850" actId="26606"/>
          <ac:spMkLst>
            <pc:docMk/>
            <pc:sldMk cId="73776324" sldId="272"/>
            <ac:spMk id="29" creationId="{E97675C8-1328-460C-9EBF-6B446B67EAD3}"/>
          </ac:spMkLst>
        </pc:spChg>
        <pc:spChg chg="add del">
          <ac:chgData name="Arseniy Belousov" userId="c2ceaf8b-82c3-4ec7-a725-e3c7aaa0d7b3" providerId="ADAL" clId="{9636A5DB-05E5-4D12-B23E-7F9920F321D2}" dt="2021-01-25T18:56:13.965" v="4850" actId="26606"/>
          <ac:spMkLst>
            <pc:docMk/>
            <pc:sldMk cId="73776324" sldId="272"/>
            <ac:spMk id="33" creationId="{01C6F51C-53CC-4D4B-98DA-C143852FCF7F}"/>
          </ac:spMkLst>
        </pc:spChg>
        <pc:spChg chg="add del">
          <ac:chgData name="Arseniy Belousov" userId="c2ceaf8b-82c3-4ec7-a725-e3c7aaa0d7b3" providerId="ADAL" clId="{9636A5DB-05E5-4D12-B23E-7F9920F321D2}" dt="2021-01-25T18:56:13.965" v="4850" actId="26606"/>
          <ac:spMkLst>
            <pc:docMk/>
            <pc:sldMk cId="73776324" sldId="272"/>
            <ac:spMk id="37" creationId="{1702822D-7587-488C-BCDE-6366C82D9F42}"/>
          </ac:spMkLst>
        </pc:spChg>
        <pc:spChg chg="add del">
          <ac:chgData name="Arseniy Belousov" userId="c2ceaf8b-82c3-4ec7-a725-e3c7aaa0d7b3" providerId="ADAL" clId="{9636A5DB-05E5-4D12-B23E-7F9920F321D2}" dt="2021-01-25T18:56:13.965" v="4850" actId="26606"/>
          <ac:spMkLst>
            <pc:docMk/>
            <pc:sldMk cId="73776324" sldId="272"/>
            <ac:spMk id="39" creationId="{2336503F-9C9C-424B-B606-FD55CB6EC94A}"/>
          </ac:spMkLst>
        </pc:spChg>
        <pc:picChg chg="add mod">
          <ac:chgData name="Arseniy Belousov" userId="c2ceaf8b-82c3-4ec7-a725-e3c7aaa0d7b3" providerId="ADAL" clId="{9636A5DB-05E5-4D12-B23E-7F9920F321D2}" dt="2021-01-25T20:39:46.392" v="4966" actId="14100"/>
          <ac:picMkLst>
            <pc:docMk/>
            <pc:sldMk cId="73776324" sldId="272"/>
            <ac:picMk id="3" creationId="{D2C43B1A-7793-4A20-B0B2-AF390474DB0C}"/>
          </ac:picMkLst>
        </pc:picChg>
        <pc:picChg chg="add mod">
          <ac:chgData name="Arseniy Belousov" userId="c2ceaf8b-82c3-4ec7-a725-e3c7aaa0d7b3" providerId="ADAL" clId="{9636A5DB-05E5-4D12-B23E-7F9920F321D2}" dt="2021-01-25T20:38:59.619" v="4960" actId="1076"/>
          <ac:picMkLst>
            <pc:docMk/>
            <pc:sldMk cId="73776324" sldId="272"/>
            <ac:picMk id="5" creationId="{62BDBA84-45CD-4F3E-B88D-4831E5B7EEDF}"/>
          </ac:picMkLst>
        </pc:picChg>
        <pc:picChg chg="add mod ord">
          <ac:chgData name="Arseniy Belousov" userId="c2ceaf8b-82c3-4ec7-a725-e3c7aaa0d7b3" providerId="ADAL" clId="{9636A5DB-05E5-4D12-B23E-7F9920F321D2}" dt="2021-01-25T20:39:04.740" v="4962" actId="1076"/>
          <ac:picMkLst>
            <pc:docMk/>
            <pc:sldMk cId="73776324" sldId="272"/>
            <ac:picMk id="7" creationId="{D39AA48A-B547-41E3-8101-94D69DAA2543}"/>
          </ac:picMkLst>
        </pc:picChg>
        <pc:cxnChg chg="add del">
          <ac:chgData name="Arseniy Belousov" userId="c2ceaf8b-82c3-4ec7-a725-e3c7aaa0d7b3" providerId="ADAL" clId="{9636A5DB-05E5-4D12-B23E-7F9920F321D2}" dt="2021-01-25T18:56:13.965" v="4850" actId="26606"/>
          <ac:cxnSpMkLst>
            <pc:docMk/>
            <pc:sldMk cId="73776324" sldId="272"/>
            <ac:cxnSpMk id="14" creationId="{F5486A9D-1265-4B57-91E6-68E666B978BC}"/>
          </ac:cxnSpMkLst>
        </pc:cxnChg>
        <pc:cxnChg chg="add del">
          <ac:chgData name="Arseniy Belousov" userId="c2ceaf8b-82c3-4ec7-a725-e3c7aaa0d7b3" providerId="ADAL" clId="{9636A5DB-05E5-4D12-B23E-7F9920F321D2}" dt="2021-01-25T18:56:13.965" v="4850" actId="26606"/>
          <ac:cxnSpMkLst>
            <pc:docMk/>
            <pc:sldMk cId="73776324" sldId="272"/>
            <ac:cxnSpMk id="18" creationId="{D28A9C89-B313-458F-9C85-515930A51A93}"/>
          </ac:cxnSpMkLst>
        </pc:cxnChg>
        <pc:cxnChg chg="add del">
          <ac:chgData name="Arseniy Belousov" userId="c2ceaf8b-82c3-4ec7-a725-e3c7aaa0d7b3" providerId="ADAL" clId="{9636A5DB-05E5-4D12-B23E-7F9920F321D2}" dt="2021-01-25T18:56:13.965" v="4850" actId="26606"/>
          <ac:cxnSpMkLst>
            <pc:docMk/>
            <pc:sldMk cId="73776324" sldId="272"/>
            <ac:cxnSpMk id="31" creationId="{514EE78B-AF71-4195-A01B-F1165D9233BF}"/>
          </ac:cxnSpMkLst>
        </pc:cxnChg>
        <pc:cxnChg chg="add del">
          <ac:chgData name="Arseniy Belousov" userId="c2ceaf8b-82c3-4ec7-a725-e3c7aaa0d7b3" providerId="ADAL" clId="{9636A5DB-05E5-4D12-B23E-7F9920F321D2}" dt="2021-01-25T18:56:13.965" v="4850" actId="26606"/>
          <ac:cxnSpMkLst>
            <pc:docMk/>
            <pc:sldMk cId="73776324" sldId="272"/>
            <ac:cxnSpMk id="35" creationId="{613AFA59-28DC-4A81-8ADB-6EE5C6322202}"/>
          </ac:cxnSpMkLst>
        </pc:cxnChg>
      </pc:sldChg>
      <pc:sldChg chg="addSp delSp modSp new mod setBg modClrScheme chgLayout">
        <pc:chgData name="Arseniy Belousov" userId="c2ceaf8b-82c3-4ec7-a725-e3c7aaa0d7b3" providerId="ADAL" clId="{9636A5DB-05E5-4D12-B23E-7F9920F321D2}" dt="2021-01-25T18:54:28.695" v="4846" actId="26606"/>
        <pc:sldMkLst>
          <pc:docMk/>
          <pc:sldMk cId="655121503" sldId="273"/>
        </pc:sldMkLst>
        <pc:spChg chg="del">
          <ac:chgData name="Arseniy Belousov" userId="c2ceaf8b-82c3-4ec7-a725-e3c7aaa0d7b3" providerId="ADAL" clId="{9636A5DB-05E5-4D12-B23E-7F9920F321D2}" dt="2021-01-25T18:46:01.622" v="4788" actId="700"/>
          <ac:spMkLst>
            <pc:docMk/>
            <pc:sldMk cId="655121503" sldId="273"/>
            <ac:spMk id="2" creationId="{18456535-9C57-44A5-B6A8-4E539A98E45D}"/>
          </ac:spMkLst>
        </pc:spChg>
        <pc:spChg chg="del">
          <ac:chgData name="Arseniy Belousov" userId="c2ceaf8b-82c3-4ec7-a725-e3c7aaa0d7b3" providerId="ADAL" clId="{9636A5DB-05E5-4D12-B23E-7F9920F321D2}" dt="2021-01-25T18:46:01.622" v="4788" actId="700"/>
          <ac:spMkLst>
            <pc:docMk/>
            <pc:sldMk cId="655121503" sldId="273"/>
            <ac:spMk id="3" creationId="{F6107B1D-3F93-4E58-A170-73575244CD5D}"/>
          </ac:spMkLst>
        </pc:spChg>
        <pc:spChg chg="add del">
          <ac:chgData name="Arseniy Belousov" userId="c2ceaf8b-82c3-4ec7-a725-e3c7aaa0d7b3" providerId="ADAL" clId="{9636A5DB-05E5-4D12-B23E-7F9920F321D2}" dt="2021-01-25T18:46:05.966" v="4790"/>
          <ac:spMkLst>
            <pc:docMk/>
            <pc:sldMk cId="655121503" sldId="273"/>
            <ac:spMk id="4" creationId="{B5ABEB94-3342-47C5-9647-495F6859BA68}"/>
          </ac:spMkLst>
        </pc:spChg>
        <pc:spChg chg="add mod">
          <ac:chgData name="Arseniy Belousov" userId="c2ceaf8b-82c3-4ec7-a725-e3c7aaa0d7b3" providerId="ADAL" clId="{9636A5DB-05E5-4D12-B23E-7F9920F321D2}" dt="2021-01-25T18:54:28.695" v="4846" actId="26606"/>
          <ac:spMkLst>
            <pc:docMk/>
            <pc:sldMk cId="655121503" sldId="273"/>
            <ac:spMk id="6" creationId="{32AF3B55-6E59-4679-84D1-EDBE12DA27F3}"/>
          </ac:spMkLst>
        </pc:spChg>
        <pc:spChg chg="add del">
          <ac:chgData name="Arseniy Belousov" userId="c2ceaf8b-82c3-4ec7-a725-e3c7aaa0d7b3" providerId="ADAL" clId="{9636A5DB-05E5-4D12-B23E-7F9920F321D2}" dt="2021-01-25T18:54:28.695" v="4846" actId="26606"/>
          <ac:spMkLst>
            <pc:docMk/>
            <pc:sldMk cId="655121503" sldId="273"/>
            <ac:spMk id="10" creationId="{41497DE5-0939-4D1D-9350-0C5E1B209C68}"/>
          </ac:spMkLst>
        </pc:spChg>
        <pc:spChg chg="add del">
          <ac:chgData name="Arseniy Belousov" userId="c2ceaf8b-82c3-4ec7-a725-e3c7aaa0d7b3" providerId="ADAL" clId="{9636A5DB-05E5-4D12-B23E-7F9920F321D2}" dt="2021-01-25T18:54:28.695" v="4846" actId="26606"/>
          <ac:spMkLst>
            <pc:docMk/>
            <pc:sldMk cId="655121503" sldId="273"/>
            <ac:spMk id="12" creationId="{5CCC70ED-6C63-4537-B7EB-51990D6C0A6F}"/>
          </ac:spMkLst>
        </pc:spChg>
        <pc:spChg chg="add del">
          <ac:chgData name="Arseniy Belousov" userId="c2ceaf8b-82c3-4ec7-a725-e3c7aaa0d7b3" providerId="ADAL" clId="{9636A5DB-05E5-4D12-B23E-7F9920F321D2}" dt="2021-01-25T18:54:28.695" v="4846" actId="26606"/>
          <ac:spMkLst>
            <pc:docMk/>
            <pc:sldMk cId="655121503" sldId="273"/>
            <ac:spMk id="14" creationId="{B76E24C1-2968-40DC-A36E-F6B85F0F0752}"/>
          </ac:spMkLst>
        </pc:spChg>
        <pc:spChg chg="add del">
          <ac:chgData name="Arseniy Belousov" userId="c2ceaf8b-82c3-4ec7-a725-e3c7aaa0d7b3" providerId="ADAL" clId="{9636A5DB-05E5-4D12-B23E-7F9920F321D2}" dt="2021-01-25T18:54:28.678" v="4845" actId="26606"/>
          <ac:spMkLst>
            <pc:docMk/>
            <pc:sldMk cId="655121503" sldId="273"/>
            <ac:spMk id="19" creationId="{25C8D2C1-DA83-420D-9635-D52CE066B5DA}"/>
          </ac:spMkLst>
        </pc:spChg>
        <pc:spChg chg="add del">
          <ac:chgData name="Arseniy Belousov" userId="c2ceaf8b-82c3-4ec7-a725-e3c7aaa0d7b3" providerId="ADAL" clId="{9636A5DB-05E5-4D12-B23E-7F9920F321D2}" dt="2021-01-25T18:54:28.678" v="4845" actId="26606"/>
          <ac:spMkLst>
            <pc:docMk/>
            <pc:sldMk cId="655121503" sldId="273"/>
            <ac:spMk id="21" creationId="{434F74C9-6A0B-409E-AD1C-45B58BE91BB8}"/>
          </ac:spMkLst>
        </pc:spChg>
        <pc:spChg chg="add del">
          <ac:chgData name="Arseniy Belousov" userId="c2ceaf8b-82c3-4ec7-a725-e3c7aaa0d7b3" providerId="ADAL" clId="{9636A5DB-05E5-4D12-B23E-7F9920F321D2}" dt="2021-01-25T18:54:28.678" v="4845" actId="26606"/>
          <ac:spMkLst>
            <pc:docMk/>
            <pc:sldMk cId="655121503" sldId="273"/>
            <ac:spMk id="25" creationId="{F452A527-3631-41ED-858D-3777A7D1496A}"/>
          </ac:spMkLst>
        </pc:spChg>
        <pc:spChg chg="add">
          <ac:chgData name="Arseniy Belousov" userId="c2ceaf8b-82c3-4ec7-a725-e3c7aaa0d7b3" providerId="ADAL" clId="{9636A5DB-05E5-4D12-B23E-7F9920F321D2}" dt="2021-01-25T18:54:28.695" v="4846" actId="26606"/>
          <ac:spMkLst>
            <pc:docMk/>
            <pc:sldMk cId="655121503" sldId="273"/>
            <ac:spMk id="29" creationId="{D8218D9F-38B6-4AE0-9051-5434D19A5277}"/>
          </ac:spMkLst>
        </pc:spChg>
        <pc:spChg chg="add">
          <ac:chgData name="Arseniy Belousov" userId="c2ceaf8b-82c3-4ec7-a725-e3c7aaa0d7b3" providerId="ADAL" clId="{9636A5DB-05E5-4D12-B23E-7F9920F321D2}" dt="2021-01-25T18:54:28.695" v="4846" actId="26606"/>
          <ac:spMkLst>
            <pc:docMk/>
            <pc:sldMk cId="655121503" sldId="273"/>
            <ac:spMk id="30" creationId="{4E4490D0-3672-446A-AC12-B4830333BDDD}"/>
          </ac:spMkLst>
        </pc:spChg>
        <pc:spChg chg="add">
          <ac:chgData name="Arseniy Belousov" userId="c2ceaf8b-82c3-4ec7-a725-e3c7aaa0d7b3" providerId="ADAL" clId="{9636A5DB-05E5-4D12-B23E-7F9920F321D2}" dt="2021-01-25T18:54:28.695" v="4846" actId="26606"/>
          <ac:spMkLst>
            <pc:docMk/>
            <pc:sldMk cId="655121503" sldId="273"/>
            <ac:spMk id="31" creationId="{2D3DCA99-84AF-487A-BF72-91C5FA6B0B70}"/>
          </ac:spMkLst>
        </pc:spChg>
        <pc:spChg chg="add">
          <ac:chgData name="Arseniy Belousov" userId="c2ceaf8b-82c3-4ec7-a725-e3c7aaa0d7b3" providerId="ADAL" clId="{9636A5DB-05E5-4D12-B23E-7F9920F321D2}" dt="2021-01-25T18:54:28.695" v="4846" actId="26606"/>
          <ac:spMkLst>
            <pc:docMk/>
            <pc:sldMk cId="655121503" sldId="273"/>
            <ac:spMk id="32" creationId="{39CB82C2-DF65-4EC1-8280-F201D50F570B}"/>
          </ac:spMkLst>
        </pc:spChg>
        <pc:spChg chg="add">
          <ac:chgData name="Arseniy Belousov" userId="c2ceaf8b-82c3-4ec7-a725-e3c7aaa0d7b3" providerId="ADAL" clId="{9636A5DB-05E5-4D12-B23E-7F9920F321D2}" dt="2021-01-25T18:54:28.695" v="4846" actId="26606"/>
          <ac:spMkLst>
            <pc:docMk/>
            <pc:sldMk cId="655121503" sldId="273"/>
            <ac:spMk id="34" creationId="{5AE6C737-FF55-4064-94B7-0B21D2EB6045}"/>
          </ac:spMkLst>
        </pc:spChg>
        <pc:picChg chg="add mod ord">
          <ac:chgData name="Arseniy Belousov" userId="c2ceaf8b-82c3-4ec7-a725-e3c7aaa0d7b3" providerId="ADAL" clId="{9636A5DB-05E5-4D12-B23E-7F9920F321D2}" dt="2021-01-25T18:54:28.695" v="4846" actId="26606"/>
          <ac:picMkLst>
            <pc:docMk/>
            <pc:sldMk cId="655121503" sldId="273"/>
            <ac:picMk id="5" creationId="{C8076DD6-1F3A-451B-A418-931D5D67EF20}"/>
          </ac:picMkLst>
        </pc:picChg>
        <pc:cxnChg chg="add del">
          <ac:chgData name="Arseniy Belousov" userId="c2ceaf8b-82c3-4ec7-a725-e3c7aaa0d7b3" providerId="ADAL" clId="{9636A5DB-05E5-4D12-B23E-7F9920F321D2}" dt="2021-01-25T18:54:28.678" v="4845" actId="26606"/>
          <ac:cxnSpMkLst>
            <pc:docMk/>
            <pc:sldMk cId="655121503" sldId="273"/>
            <ac:cxnSpMk id="23" creationId="{F5486A9D-1265-4B57-91E6-68E666B978BC}"/>
          </ac:cxnSpMkLst>
        </pc:cxnChg>
        <pc:cxnChg chg="add del">
          <ac:chgData name="Arseniy Belousov" userId="c2ceaf8b-82c3-4ec7-a725-e3c7aaa0d7b3" providerId="ADAL" clId="{9636A5DB-05E5-4D12-B23E-7F9920F321D2}" dt="2021-01-25T18:54:28.678" v="4845" actId="26606"/>
          <ac:cxnSpMkLst>
            <pc:docMk/>
            <pc:sldMk cId="655121503" sldId="273"/>
            <ac:cxnSpMk id="27" creationId="{D28A9C89-B313-458F-9C85-515930A51A93}"/>
          </ac:cxnSpMkLst>
        </pc:cxnChg>
        <pc:cxnChg chg="add">
          <ac:chgData name="Arseniy Belousov" userId="c2ceaf8b-82c3-4ec7-a725-e3c7aaa0d7b3" providerId="ADAL" clId="{9636A5DB-05E5-4D12-B23E-7F9920F321D2}" dt="2021-01-25T18:54:28.695" v="4846" actId="26606"/>
          <ac:cxnSpMkLst>
            <pc:docMk/>
            <pc:sldMk cId="655121503" sldId="273"/>
            <ac:cxnSpMk id="33" creationId="{7E1D4427-852B-4B37-8E76-0E9F1810BA2A}"/>
          </ac:cxnSpMkLst>
        </pc:cxnChg>
        <pc:cxnChg chg="add">
          <ac:chgData name="Arseniy Belousov" userId="c2ceaf8b-82c3-4ec7-a725-e3c7aaa0d7b3" providerId="ADAL" clId="{9636A5DB-05E5-4D12-B23E-7F9920F321D2}" dt="2021-01-25T18:54:28.695" v="4846" actId="26606"/>
          <ac:cxnSpMkLst>
            <pc:docMk/>
            <pc:sldMk cId="655121503" sldId="273"/>
            <ac:cxnSpMk id="35" creationId="{6B5B1DD8-6224-4137-8621-32982B00F9FC}"/>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E1557-5E43-4ABA-80F2-16630E204CE3}" type="datetimeFigureOut">
              <a:rPr lang="ru-RU" smtClean="0"/>
              <a:t>25.01.2021</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228D6-E4B7-4F05-A318-2F4157499F3D}" type="slidenum">
              <a:rPr lang="ru-RU" smtClean="0"/>
              <a:t>‹#›</a:t>
            </a:fld>
            <a:endParaRPr lang="ru-RU"/>
          </a:p>
        </p:txBody>
      </p:sp>
    </p:spTree>
    <p:extLst>
      <p:ext uri="{BB962C8B-B14F-4D97-AF65-F5344CB8AC3E}">
        <p14:creationId xmlns:p14="http://schemas.microsoft.com/office/powerpoint/2010/main" val="2668021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How is the image generated and how does the microscope actually functions internally.</a:t>
            </a:r>
            <a:endParaRPr lang="ru-RU"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a:t>
            </a:r>
            <a:endParaRPr lang="ru-RU"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To create an electron beam a V-shaped thin tungsten wire is used, so called “Thermionic cathode”, heated up by electric current it emits electrons into the vacuum. Below the cathode a metallic disk with a central borehole is installed, the anode. The anode is connected with a positive pole of a high voltage source, the thermionic cathode with a negative pole. The strong electric field between cathode and anode accelerates the electrons downwards. </a:t>
            </a:r>
            <a:endParaRPr lang="ru-RU"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a:t>
            </a:r>
            <a:endParaRPr lang="ru-RU" sz="1800" dirty="0">
              <a:effectLst/>
              <a:latin typeface="Calibri" panose="020F0502020204030204" pitchFamily="34" charset="0"/>
              <a:ea typeface="Calibri" panose="020F0502020204030204" pitchFamily="34" charset="0"/>
              <a:cs typeface="Arial" panose="020B0604020202020204" pitchFamily="34" charset="0"/>
            </a:endParaRPr>
          </a:p>
          <a:p>
            <a:r>
              <a:rPr lang="en-US"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Electromagnetic lens system</a:t>
            </a:r>
            <a:endParaRPr lang="ru-RU" sz="1800" b="1" dirty="0">
              <a:effectLst/>
              <a:latin typeface="Times New Roman" panose="02020603050405020304" pitchFamily="18" charset="0"/>
              <a:ea typeface="Times New Roman" panose="02020603050405020304" pitchFamily="18" charset="0"/>
            </a:endParaRPr>
          </a:p>
          <a:p>
            <a:pPr algn="just">
              <a:lnSpc>
                <a:spcPts val="1680"/>
              </a:lnSpc>
            </a:pPr>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680"/>
              </a:lnSpc>
            </a:pPr>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After leaving the electron source, the electron beam is tightly focused using electromagnetic lens and metal apertures. The system only allows electrons within a small energy range to pass through, so the electrons in the electron beam will have a well-defined energy. </a:t>
            </a:r>
            <a:endParaRPr lang="ru-RU" sz="1800" dirty="0">
              <a:effectLst/>
              <a:latin typeface="Times New Roman" panose="02020603050405020304" pitchFamily="18" charset="0"/>
              <a:ea typeface="Times New Roman" panose="02020603050405020304" pitchFamily="18" charset="0"/>
            </a:endParaRPr>
          </a:p>
          <a:p>
            <a:endParaRPr lang="ru-RU" sz="1800" b="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Sample holder</a:t>
            </a:r>
            <a:endParaRPr lang="ru-RU" sz="1800" b="1" dirty="0">
              <a:effectLst/>
              <a:latin typeface="Times New Roman" panose="02020603050405020304" pitchFamily="18" charset="0"/>
              <a:ea typeface="Times New Roman" panose="02020603050405020304" pitchFamily="18" charset="0"/>
            </a:endParaRPr>
          </a:p>
          <a:p>
            <a:pPr algn="just">
              <a:lnSpc>
                <a:spcPts val="1680"/>
              </a:lnSpc>
            </a:pPr>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680"/>
              </a:lnSpc>
            </a:pPr>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The sample holder is a platform equipped with a mechanical arm for holding the specimen and controlling its position.</a:t>
            </a:r>
            <a:endParaRPr lang="ru-RU" sz="1800" dirty="0">
              <a:effectLst/>
              <a:latin typeface="Times New Roman" panose="02020603050405020304" pitchFamily="18" charset="0"/>
              <a:ea typeface="Times New Roman" panose="02020603050405020304" pitchFamily="18" charset="0"/>
            </a:endParaRPr>
          </a:p>
          <a:p>
            <a:endParaRPr lang="ru-RU" sz="1800" b="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Imaging system</a:t>
            </a:r>
            <a:endParaRPr lang="ru-RU" sz="1800" b="1" dirty="0">
              <a:effectLst/>
              <a:latin typeface="Times New Roman" panose="02020603050405020304" pitchFamily="18" charset="0"/>
              <a:ea typeface="Times New Roman" panose="02020603050405020304" pitchFamily="18" charset="0"/>
            </a:endParaRPr>
          </a:p>
          <a:p>
            <a:pPr algn="just">
              <a:lnSpc>
                <a:spcPts val="1680"/>
              </a:lnSpc>
            </a:pPr>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680"/>
              </a:lnSpc>
            </a:pPr>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The imaging system consists of another electromagnetic lens system and a screen. The electromagnetic lens system contains two lens systems, one for refocusing the electrons after they pass through the specimen, and the other for enlarging the image and projecting it onto the screen. The screen has a phosphorescent plate which glows when being hit by electrons.</a:t>
            </a:r>
            <a:endParaRPr lang="ru-RU" sz="1800" dirty="0">
              <a:effectLst/>
              <a:latin typeface="Times New Roman" panose="02020603050405020304" pitchFamily="18" charset="0"/>
              <a:ea typeface="Times New Roman" panose="02020603050405020304" pitchFamily="18" charset="0"/>
            </a:endParaRPr>
          </a:p>
          <a:p>
            <a:endParaRPr lang="ru-RU" sz="1800" b="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Working principle</a:t>
            </a:r>
            <a:endParaRPr lang="ru-RU" sz="1800" b="1" dirty="0">
              <a:effectLst/>
              <a:latin typeface="Times New Roman" panose="02020603050405020304" pitchFamily="18" charset="0"/>
              <a:ea typeface="Times New Roman" panose="02020603050405020304" pitchFamily="18" charset="0"/>
            </a:endParaRPr>
          </a:p>
          <a:p>
            <a:pPr algn="just">
              <a:lnSpc>
                <a:spcPts val="1680"/>
              </a:lnSpc>
            </a:pPr>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680"/>
              </a:lnSpc>
            </a:pPr>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TEM works like a slide projector. A projector shines a beam of light which transmits through the slide. The patterns painted on the slide only allow certain parts of the light beam to pass through. Thus the transmitted beam replicates the patterns on the slide, forming an enlarged image of the slide when falling on the screen.</a:t>
            </a:r>
            <a:endParaRPr lang="ru-RU" sz="1800" dirty="0">
              <a:effectLst/>
              <a:latin typeface="Times New Roman" panose="02020603050405020304" pitchFamily="18" charset="0"/>
              <a:ea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2</a:t>
            </a:fld>
            <a:endParaRPr lang="ru-RU"/>
          </a:p>
        </p:txBody>
      </p:sp>
    </p:spTree>
    <p:extLst>
      <p:ext uri="{BB962C8B-B14F-4D97-AF65-F5344CB8AC3E}">
        <p14:creationId xmlns:p14="http://schemas.microsoft.com/office/powerpoint/2010/main" val="2446798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Synthetic data</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First, the performance and stability of CryoGAN on a synthetic β-galactosidase dataset was assessed, we generated noisy projections from a 5A β-galactosidase volume. </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Starting with zero-values, the volume is progressively updated to produce projections whose distribution matches that of the picked particles. These gradual updates are at the core of the deep adversarial learning scheme of CryoGAN. At each algorithm iteration, the gradients from the discriminator carry information about the current difference between the picked particles (“real data”) and the generated projections (“fake data”). Those gradients are used by the cryo-EM physics simulator to update itself and learn a volume that yields more realistic projections. Hence, at the end of its run, the volume learned by CryoGAN has projections that are similar to the picked particles in a distributional sense.</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The results demonstrate that our unsupervised reconstruction paradigm permits accurate recovery of a high-resolution 3D structure.</a:t>
            </a:r>
            <a:endParaRPr lang="ru-RU" sz="1800" dirty="0">
              <a:effectLst/>
              <a:latin typeface="Times New Roman" panose="02020603050405020304" pitchFamily="18" charset="0"/>
              <a:ea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11</a:t>
            </a:fld>
            <a:endParaRPr lang="ru-RU"/>
          </a:p>
        </p:txBody>
      </p:sp>
    </p:spTree>
    <p:extLst>
      <p:ext uri="{BB962C8B-B14F-4D97-AF65-F5344CB8AC3E}">
        <p14:creationId xmlns:p14="http://schemas.microsoft.com/office/powerpoint/2010/main" val="424816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Real data</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41,123 β-galactosidase particles were taken to examine the CryoGAN performance. The dataset obviously represents a much more challenging test-case for CryoGAN, whose adversarial learning scheme relies on our ability to faithfully model the imaging physics of cryo-EM. </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We ran CryoGAN for 160 minutes to obtain a 3D reconstruction wit 7.99A resolution. CryoGAN progressively converges toward the reconstruction that best explains the statistics of the dataset. For this particular run, this resulted in a 7.99A β-galactosidase structure whose synthetic projections closely resemble the real picked particles, both visually and—more importantly—statistically.</a:t>
            </a:r>
            <a:endParaRPr lang="ru-RU" sz="1800" dirty="0">
              <a:effectLst/>
              <a:latin typeface="Times New Roman" panose="02020603050405020304" pitchFamily="18" charset="0"/>
              <a:ea typeface="Times New Roman" panose="02020603050405020304" pitchFamily="18" charset="0"/>
            </a:endParaRPr>
          </a:p>
          <a:p>
            <a:endParaRPr lang="ru-RU" sz="18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Finally</a:t>
            </a:r>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the protein sequence is fitted into the 3D map to build a 3D model of the protein.</a:t>
            </a:r>
            <a:endParaRPr lang="ru-RU" sz="1800" dirty="0">
              <a:effectLst/>
              <a:latin typeface="Times New Roman" panose="02020603050405020304" pitchFamily="18" charset="0"/>
              <a:ea typeface="Times New Roman" panose="02020603050405020304" pitchFamily="18" charset="0"/>
            </a:endParaRPr>
          </a:p>
          <a:p>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12</a:t>
            </a:fld>
            <a:endParaRPr lang="ru-RU"/>
          </a:p>
        </p:txBody>
      </p:sp>
    </p:spTree>
    <p:extLst>
      <p:ext uri="{BB962C8B-B14F-4D97-AF65-F5344CB8AC3E}">
        <p14:creationId xmlns:p14="http://schemas.microsoft.com/office/powerpoint/2010/main" val="2837500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13</a:t>
            </a:fld>
            <a:endParaRPr lang="ru-RU"/>
          </a:p>
        </p:txBody>
      </p:sp>
    </p:spTree>
    <p:extLst>
      <p:ext uri="{BB962C8B-B14F-4D97-AF65-F5344CB8AC3E}">
        <p14:creationId xmlns:p14="http://schemas.microsoft.com/office/powerpoint/2010/main" val="95908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800"/>
              </a:spcAft>
            </a:pPr>
            <a:r>
              <a:rPr lang="en-US" dirty="0"/>
              <a:t>Cryo-EM was selected by Nature Methods as Method of the Year 2015, and the Nobel Prize in Chemistry 2017 was awarded to Jacques </a:t>
            </a:r>
            <a:r>
              <a:rPr lang="en-US" dirty="0" err="1"/>
              <a:t>Dubochet</a:t>
            </a:r>
            <a:r>
              <a:rPr lang="en-US" dirty="0"/>
              <a:t>, Joachim Frank and Richard Henderson</a:t>
            </a:r>
            <a:r>
              <a:rPr lang="ru-RU" dirty="0"/>
              <a:t>.</a:t>
            </a:r>
          </a:p>
          <a:p>
            <a:pPr>
              <a:spcAft>
                <a:spcPts val="1800"/>
              </a:spcAft>
            </a:pPr>
            <a:endParaRPr lang="ru-RU" dirty="0"/>
          </a:p>
          <a:p>
            <a:pPr>
              <a:spcAft>
                <a:spcPts val="1800"/>
              </a:spcAft>
            </a:pPr>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In transmission electron microscopy (TEM), accelerated electrons pass through and interact with the specimen. The interference between scattered and non-scattered electrons results in the so-called phase contrast and image formation. Because electron microscopes require high vacuum, living cannot be examined by this method at room temperature.</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A cryo-EM experiment begins with a purified protein sample. The protein solution is applied to a special sample grid consisting of tiny holes. Ideally the protein particles distribute evenly within the grid holes in a variety of orientations. The grid is then plunged into a cryogen such as liquid ethane, flash-freezing it </a:t>
            </a:r>
            <a:r>
              <a:rPr lang="en-US" sz="1800" dirty="0">
                <a:solidFill>
                  <a:srgbClr val="333333"/>
                </a:solidFill>
                <a:effectLst/>
                <a:latin typeface="Georgia" panose="02040502050405020303" pitchFamily="18" charset="0"/>
                <a:ea typeface="Times New Roman" panose="02020603050405020304" pitchFamily="18" charset="0"/>
              </a:rPr>
              <a:t>(77 K),</a:t>
            </a:r>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 and trapping the particles in a thin film of vitreous ice. In addition to capturing the protein structure at the moment of freezing, this process protects the sample to some degree from radiation damage and prevents evaporation of buffer in the high-vacuum conditions of a transmission electron microscope. </a:t>
            </a:r>
            <a:endParaRPr lang="ru-RU" sz="1800" dirty="0">
              <a:effectLst/>
              <a:latin typeface="Times New Roman" panose="02020603050405020304" pitchFamily="18" charset="0"/>
              <a:ea typeface="Times New Roman" panose="02020603050405020304" pitchFamily="18" charset="0"/>
            </a:endParaRPr>
          </a:p>
          <a:p>
            <a:endParaRPr lang="ru-RU"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From 2D images to 3D model </a:t>
            </a:r>
            <a:endParaRPr lang="ru-RU" sz="1800" dirty="0">
              <a:effectLst/>
              <a:latin typeface="Times New Roman" panose="02020603050405020304" pitchFamily="18" charset="0"/>
              <a:ea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The name ‘single-particle’ cryo-EM comes from the fact that 2D electron micrographs are snapped of individual protein particles on the sample grid. Because very low electron doses must be used in order to avoid damaging radiation- sensitive samples, such 2D projections are too noisy to allow structures to be resolved in atomic detail. </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Particles are often frozen in random orientations on the sample grid, so averaging is not a straightforward process. This is beneficial, however, because many different 2D views of a protein are needed to reconstruct its 3D structure. Sophisticated image-processing methods are used to align the images and merge the data. </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Next, an initial 3D map is constructed. This map is iteratively refined and validated using dedicated software tools </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The reconstruction procedure in single-particle cryo-EM is complex. High-dimensional nonconvex optimization problem with numerous local minima, the outcome usually depends on the quality of the initial reconstruction (alignment and averaging). It often relies on the input of an expert user for appropriate processing decisions and parameters of the system. A key reason behind such complexity is that the measured particles have unknown poses. To handle this, current methods either estimate the poses or marginalize them in likelihood-based optimization procedures. Both are computationally challenging approaches that can demand large resources or rely on approximations. </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Calibri" panose="020F0502020204030204" pitchFamily="34" charset="0"/>
            </a:endParaRPr>
          </a:p>
          <a:p>
            <a:r>
              <a:rPr lang="en-US" sz="1800" dirty="0">
                <a:solidFill>
                  <a:srgbClr val="002060"/>
                </a:solidFill>
                <a:effectLst/>
                <a:latin typeface="Times New Roman" panose="02020603050405020304" pitchFamily="18" charset="0"/>
                <a:ea typeface="Calibri" panose="020F0502020204030204" pitchFamily="34" charset="0"/>
              </a:rPr>
              <a:t>To overcome these limitations, we introduce CryoGAN, an unsupervised reconstruction algorithm for single-particle cryo-EM that exploits the remarkable ability of generative adversarial networks (GANs) to capture data distributions</a:t>
            </a:r>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3</a:t>
            </a:fld>
            <a:endParaRPr lang="ru-RU"/>
          </a:p>
        </p:txBody>
      </p:sp>
    </p:spTree>
    <p:extLst>
      <p:ext uri="{BB962C8B-B14F-4D97-AF65-F5344CB8AC3E}">
        <p14:creationId xmlns:p14="http://schemas.microsoft.com/office/powerpoint/2010/main" val="139871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dirty="0"/>
              <a:t>The main concept that we must understand is the GAN.</a:t>
            </a:r>
          </a:p>
          <a:p>
            <a:pPr algn="l"/>
            <a:endParaRPr lang="ru-RU" sz="1800" b="0" i="0" u="none" strike="noStrike" baseline="0" dirty="0">
              <a:latin typeface="CMR10"/>
            </a:endParaRPr>
          </a:p>
          <a:p>
            <a:pPr algn="l"/>
            <a:r>
              <a:rPr lang="en-US" sz="1800" b="0" i="0" u="none" strike="noStrike" baseline="0" dirty="0">
                <a:latin typeface="CMR10"/>
              </a:rPr>
              <a:t>In a classical GAN, the two entities are convolutional neural networks (CNNs) - respectively known as the generator and the discriminator - that are trained simultaneously using </a:t>
            </a:r>
            <a:r>
              <a:rPr lang="en-US" sz="1800" b="1" i="0" u="sng" strike="noStrike" baseline="0" dirty="0">
                <a:latin typeface="CMR10"/>
              </a:rPr>
              <a:t>backpropagation</a:t>
            </a:r>
            <a:r>
              <a:rPr lang="en-US" sz="1800" b="0" i="0" u="none" strike="noStrike" baseline="0" dirty="0">
                <a:latin typeface="CMR10"/>
              </a:rPr>
              <a:t>.</a:t>
            </a:r>
            <a:endParaRPr lang="en-US" dirty="0"/>
          </a:p>
          <a:p>
            <a:r>
              <a:rPr lang="en-US" sz="1800" b="0" i="0" u="none" strike="noStrike" baseline="0" dirty="0">
                <a:latin typeface="CMSSBX10"/>
              </a:rPr>
              <a:t>The main idea of ​​GAN is based on "indirect" learning through a discriminator, which is also dynamically updated. This basically means that the generator is not trained to minimize the distance to a specific image, but rather is fooling the discriminator. </a:t>
            </a:r>
            <a:endParaRPr lang="ru-RU" sz="1800" b="0" i="0" u="none" strike="noStrike" baseline="0" dirty="0">
              <a:latin typeface="CMSSBX10"/>
            </a:endParaRPr>
          </a:p>
          <a:p>
            <a:endParaRPr lang="ru-RU" sz="1800" b="0" i="0" u="none" strike="noStrike" baseline="0" dirty="0">
              <a:latin typeface="CMSSBX10"/>
            </a:endParaRPr>
          </a:p>
          <a:p>
            <a:r>
              <a:rPr lang="en-US" sz="1800" b="0" i="0" u="none" strike="noStrike" baseline="0" dirty="0">
                <a:latin typeface="CMSSBX10"/>
              </a:rPr>
              <a:t>(((You can compare this model with the following situation: a group of criminals wants to introduce their person to work in Elbit, but each interview takes place with an inspector using a lie detector. Each time the inspector learns new tricks from potential criminals, just as criminals learn how it will be more effective to deceive the inspector. Thus, we can interpret how the two main modules work and interact with each other - the discriminator and the generator.)))</a:t>
            </a:r>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4</a:t>
            </a:fld>
            <a:endParaRPr lang="ru-RU"/>
          </a:p>
        </p:txBody>
      </p:sp>
    </p:spTree>
    <p:extLst>
      <p:ext uri="{BB962C8B-B14F-4D97-AF65-F5344CB8AC3E}">
        <p14:creationId xmlns:p14="http://schemas.microsoft.com/office/powerpoint/2010/main" val="3584116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is the space of random noise.</a:t>
            </a:r>
          </a:p>
          <a:p>
            <a:r>
              <a:rPr lang="en-US" dirty="0"/>
              <a:t>X – it is pixels, translated into the probability that the photo is real.</a:t>
            </a:r>
            <a:endParaRPr lang="ru-RU" dirty="0"/>
          </a:p>
          <a:p>
            <a:endParaRPr lang="ru-RU" dirty="0"/>
          </a:p>
          <a:p>
            <a:r>
              <a:rPr lang="en-US" dirty="0"/>
              <a:t>For better understanding, we will define the range of values for the discriminator in the range from 0 to 1, false and true, respectively. We see that the discriminator error (LD) function solves the binary classification. Its error function will be the cross-entropy between correct answers (zeros and ones) and what it produces D (x). Accordingly, we want the discriminator to give the maximum value (close to 1) for the real data and the minimum for the data received from the generator. This is what the discriminator wants.</a:t>
            </a:r>
            <a:endParaRPr lang="ru-RU" dirty="0"/>
          </a:p>
          <a:p>
            <a:endParaRPr lang="ru-RU" dirty="0"/>
          </a:p>
          <a:p>
            <a:r>
              <a:rPr lang="en-US" dirty="0"/>
              <a:t>The generator, in turn, wants to deceive the discriminator by taking the same function and minimizing it. But as far as the generator can influence only one of the values (correspondingly, the second in the discriminator equation), then it wants to minimize only it.</a:t>
            </a:r>
            <a:endParaRPr lang="ru-RU" dirty="0"/>
          </a:p>
          <a:p>
            <a:endParaRPr lang="ru-RU" dirty="0"/>
          </a:p>
          <a:p>
            <a:r>
              <a:rPr lang="en-US" dirty="0"/>
              <a:t>This is how we get the final optimization problem (minimizing the loss of the generator together with maximization the loss of the discriminator)</a:t>
            </a:r>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5</a:t>
            </a:fld>
            <a:endParaRPr lang="ru-RU"/>
          </a:p>
        </p:txBody>
      </p:sp>
    </p:spTree>
    <p:extLst>
      <p:ext uri="{BB962C8B-B14F-4D97-AF65-F5344CB8AC3E}">
        <p14:creationId xmlns:p14="http://schemas.microsoft.com/office/powerpoint/2010/main" val="279762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(Ролик, 38 минута)</a:t>
            </a:r>
          </a:p>
          <a:p>
            <a:r>
              <a:rPr lang="en-US" dirty="0"/>
              <a:t>Training process is similar to Expectation-Maximization algorithm and occurs alternately:</a:t>
            </a:r>
          </a:p>
          <a:p>
            <a:endParaRPr lang="ru-RU" dirty="0"/>
          </a:p>
          <a:p>
            <a:r>
              <a:rPr lang="en-US" dirty="0"/>
              <a:t>1. Fix the generator and update the discriminator with the error function;</a:t>
            </a:r>
          </a:p>
          <a:p>
            <a:r>
              <a:rPr lang="en-US" dirty="0"/>
              <a:t>2. Fix the discriminator and update the generator with its error function.</a:t>
            </a:r>
          </a:p>
          <a:p>
            <a:endParaRPr lang="ru-RU" dirty="0"/>
          </a:p>
          <a:p>
            <a:r>
              <a:rPr lang="en-US" dirty="0"/>
              <a:t>You can see a demonstration of this process. </a:t>
            </a:r>
          </a:p>
          <a:p>
            <a:r>
              <a:rPr lang="en-US" dirty="0"/>
              <a:t>Z is the random noise of uniform distribution. </a:t>
            </a:r>
          </a:p>
          <a:p>
            <a:r>
              <a:rPr lang="en-US" dirty="0"/>
              <a:t>Black dots represent the real data.</a:t>
            </a:r>
          </a:p>
          <a:p>
            <a:r>
              <a:rPr lang="en-US" dirty="0">
                <a:solidFill>
                  <a:srgbClr val="00B050"/>
                </a:solidFill>
                <a:highlight>
                  <a:srgbClr val="00FF00"/>
                </a:highlight>
              </a:rPr>
              <a:t>Green line </a:t>
            </a:r>
            <a:r>
              <a:rPr lang="en-US" dirty="0"/>
              <a:t>it is the product of generator. (In this example these are parameters of Gaussian).</a:t>
            </a:r>
          </a:p>
          <a:p>
            <a:r>
              <a:rPr lang="en-US" dirty="0"/>
              <a:t>Dotted blue line represents classification by the discriminator. </a:t>
            </a:r>
          </a:p>
          <a:p>
            <a:endParaRPr lang="en-US" dirty="0"/>
          </a:p>
          <a:p>
            <a:r>
              <a:rPr lang="en-US" dirty="0"/>
              <a:t>At the beginning discriminator describes by random line and generator produces meaningless random noise. We begin learning process by fixing the generator and training the Discriminator which transform into the Sigmoidal line. When the line in proximity to “one”, Discriminator classifies input data as real and when the line goes down to “zero” – the input data classified as false. Next, we fix Discriminator (fig b) and begin to train Generator (fig c) to confuse Discriminator. In that way we encourage Discriminator to get better when Generator is fixed. And so on and so forth. </a:t>
            </a:r>
          </a:p>
          <a:p>
            <a:endParaRPr lang="en-US" dirty="0"/>
          </a:p>
          <a:p>
            <a:r>
              <a:rPr lang="en-US" dirty="0"/>
              <a:t>In multidimensional problems to estimate the similarity between real and simulated distributions we use more advanced algorithms to optimize cross-entropy loss such as Wasserstein loss which is used in CryoGAN. </a:t>
            </a:r>
          </a:p>
          <a:p>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6</a:t>
            </a:fld>
            <a:endParaRPr lang="ru-RU"/>
          </a:p>
        </p:txBody>
      </p:sp>
    </p:spTree>
    <p:extLst>
      <p:ext uri="{BB962C8B-B14F-4D97-AF65-F5344CB8AC3E}">
        <p14:creationId xmlns:p14="http://schemas.microsoft.com/office/powerpoint/2010/main" val="209044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speaking, we prefer our Generator to be one step behind from the Discriminator to keep improving the generated data, in other way we would get visually wrong pictures from generator that will be defined as “true” by Discriminator. </a:t>
            </a:r>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7</a:t>
            </a:fld>
            <a:endParaRPr lang="ru-RU"/>
          </a:p>
        </p:txBody>
      </p:sp>
    </p:spTree>
    <p:extLst>
      <p:ext uri="{BB962C8B-B14F-4D97-AF65-F5344CB8AC3E}">
        <p14:creationId xmlns:p14="http://schemas.microsoft.com/office/powerpoint/2010/main" val="1594940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help of the PyTorch library, we implemented classical GAN, processed a number of photographs</a:t>
            </a:r>
            <a:r>
              <a:rPr lang="ru-RU" dirty="0"/>
              <a:t> (</a:t>
            </a:r>
            <a:r>
              <a:rPr lang="en-US" dirty="0"/>
              <a:t>about</a:t>
            </a:r>
            <a:r>
              <a:rPr lang="ru-RU" dirty="0"/>
              <a:t> 500)</a:t>
            </a:r>
            <a:r>
              <a:rPr lang="en-US" dirty="0"/>
              <a:t> of George W. Bush, and got something like this (a set of the best). As we can see, some of images look similar.</a:t>
            </a:r>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8</a:t>
            </a:fld>
            <a:endParaRPr lang="ru-RU"/>
          </a:p>
        </p:txBody>
      </p:sp>
    </p:spTree>
    <p:extLst>
      <p:ext uri="{BB962C8B-B14F-4D97-AF65-F5344CB8AC3E}">
        <p14:creationId xmlns:p14="http://schemas.microsoft.com/office/powerpoint/2010/main" val="559918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A6228D6-E4B7-4F05-A318-2F4157499F3D}" type="slidenum">
              <a:rPr lang="ru-RU" smtClean="0"/>
              <a:t>9</a:t>
            </a:fld>
            <a:endParaRPr lang="ru-RU"/>
          </a:p>
        </p:txBody>
      </p:sp>
    </p:spTree>
    <p:extLst>
      <p:ext uri="{BB962C8B-B14F-4D97-AF65-F5344CB8AC3E}">
        <p14:creationId xmlns:p14="http://schemas.microsoft.com/office/powerpoint/2010/main" val="106246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Similar to GANs, CryoGAN is driven by the competitive training of two entities: one that captures the real data distribution, and another that discriminates between generated samples and samples from the real dataset. </a:t>
            </a:r>
            <a:endParaRPr lang="ru-RU" sz="1800" dirty="0">
              <a:effectLst/>
              <a:latin typeface="Times New Roman" panose="02020603050405020304" pitchFamily="18" charset="0"/>
              <a:ea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The important twist with CryoGAN is that we replace the generator network by a cryo-EM physics simulator.</a:t>
            </a:r>
            <a:endParaRPr lang="ru-RU" sz="1800" dirty="0">
              <a:effectLst/>
              <a:latin typeface="Times New Roman" panose="02020603050405020304" pitchFamily="18" charset="0"/>
              <a:ea typeface="Times New Roman" panose="02020603050405020304" pitchFamily="18" charset="0"/>
            </a:endParaRPr>
          </a:p>
          <a:p>
            <a:endParaRPr lang="ru-RU"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Physics simulator</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Arial" panose="020B0604020202020204" pitchFamily="34"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Arial" panose="020B0604020202020204" pitchFamily="34" charset="0"/>
              </a:rPr>
              <a:t>The two-dimensional images collected from an electron microscope are not perfect 2D projections of the three-dimensional structure. Each experimentally collected image can be treated as a modulated projection with noise. The modulation of the image is determined by a number of factors that are related to the electron microscope settings and imaging conditions. The modulation process has been modelled mathematically as the contrast transfer function (CTF). Each of these functions contains a number of parameters affecting the image contrast and quality. The Cryo-EM Physics simulator represented by these parameters.</a:t>
            </a:r>
            <a:endParaRPr lang="ru-RU" sz="1800" dirty="0">
              <a:effectLst/>
              <a:latin typeface="Calibri" panose="020F0502020204030204" pitchFamily="34" charset="0"/>
              <a:ea typeface="Calibri" panose="020F0502020204030204" pitchFamily="34" charset="0"/>
              <a:cs typeface="Arial" panose="020B0604020202020204" pitchFamily="34"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By replacing the generator network by a cryo-EM physics simulator, CryoGAN learns the 3D density map whose simulated projections are the most consistent with a given 2D measurement set in a distributional sense.</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No estimation of the poses is attempted during the learning procedure; rather, the reconstruction is obtained through distributional matching </a:t>
            </a:r>
            <a:endParaRPr lang="ru-RU" sz="1800" dirty="0">
              <a:effectLst/>
              <a:latin typeface="Times New Roman" panose="02020603050405020304" pitchFamily="18" charset="0"/>
              <a:ea typeface="Times New Roman" panose="02020603050405020304" pitchFamily="18" charset="0"/>
            </a:endParaRPr>
          </a:p>
          <a:p>
            <a:endParaRPr lang="ru-RU"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CryoGAN requires no prior knowledge of the 3D structure; its learning process is purely unsupervised. The user needs only to feed the picked particles and CTF estimations to the algorithm. No initial estimate of the volume is needed: the algorithm starts with a volume initialized with zeros. </a:t>
            </a:r>
            <a:endParaRPr lang="ru-RU" sz="1800" dirty="0">
              <a:effectLst/>
              <a:latin typeface="Times New Roman" panose="02020603050405020304" pitchFamily="18" charset="0"/>
              <a:ea typeface="Times New Roman" panose="02020603050405020304" pitchFamily="18" charset="0"/>
            </a:endParaRPr>
          </a:p>
          <a:p>
            <a:r>
              <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CryoGAN exploits this ability to look for the volume whose simulated measurements have a distribution that matches this real data distribution. This is achieved by adding a “cryo-EM physics simulator” that produces synthetic measurements following a mathematical model of the cryo-EM imaging procedure. </a:t>
            </a:r>
            <a:endParaRPr lang="ru-R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A6228D6-E4B7-4F05-A318-2F4157499F3D}" type="slidenum">
              <a:rPr lang="ru-RU" smtClean="0"/>
              <a:t>10</a:t>
            </a:fld>
            <a:endParaRPr lang="ru-RU"/>
          </a:p>
        </p:txBody>
      </p:sp>
    </p:spTree>
    <p:extLst>
      <p:ext uri="{BB962C8B-B14F-4D97-AF65-F5344CB8AC3E}">
        <p14:creationId xmlns:p14="http://schemas.microsoft.com/office/powerpoint/2010/main" val="3097908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81A8F8-8DDF-4417-A067-24E2D286D2F3}" type="datetimeFigureOut">
              <a:rPr lang="ru-RU" smtClean="0"/>
              <a:t>25.01.2021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1C77241-F7AE-4440-952E-ED4ADF6AC7F3}"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311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1A8F8-8DDF-4417-A067-24E2D286D2F3}" type="datetimeFigureOut">
              <a:rPr lang="ru-RU" smtClean="0"/>
              <a:t>25.01.2021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1C77241-F7AE-4440-952E-ED4ADF6AC7F3}" type="slidenum">
              <a:rPr lang="ru-RU" smtClean="0"/>
              <a:t>‹#›</a:t>
            </a:fld>
            <a:endParaRPr lang="ru-RU"/>
          </a:p>
        </p:txBody>
      </p:sp>
    </p:spTree>
    <p:extLst>
      <p:ext uri="{BB962C8B-B14F-4D97-AF65-F5344CB8AC3E}">
        <p14:creationId xmlns:p14="http://schemas.microsoft.com/office/powerpoint/2010/main" val="81054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1A8F8-8DDF-4417-A067-24E2D286D2F3}" type="datetimeFigureOut">
              <a:rPr lang="ru-RU" smtClean="0"/>
              <a:t>25.01.2021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1C77241-F7AE-4440-952E-ED4ADF6AC7F3}" type="slidenum">
              <a:rPr lang="ru-RU" smtClean="0"/>
              <a:t>‹#›</a:t>
            </a:fld>
            <a:endParaRPr lang="ru-RU"/>
          </a:p>
        </p:txBody>
      </p:sp>
    </p:spTree>
    <p:extLst>
      <p:ext uri="{BB962C8B-B14F-4D97-AF65-F5344CB8AC3E}">
        <p14:creationId xmlns:p14="http://schemas.microsoft.com/office/powerpoint/2010/main" val="111434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1A8F8-8DDF-4417-A067-24E2D286D2F3}" type="datetimeFigureOut">
              <a:rPr lang="ru-RU" smtClean="0"/>
              <a:t>25.01.2021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1C77241-F7AE-4440-952E-ED4ADF6AC7F3}" type="slidenum">
              <a:rPr lang="ru-RU" smtClean="0"/>
              <a:t>‹#›</a:t>
            </a:fld>
            <a:endParaRPr lang="ru-RU"/>
          </a:p>
        </p:txBody>
      </p:sp>
    </p:spTree>
    <p:extLst>
      <p:ext uri="{BB962C8B-B14F-4D97-AF65-F5344CB8AC3E}">
        <p14:creationId xmlns:p14="http://schemas.microsoft.com/office/powerpoint/2010/main" val="3063761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1A8F8-8DDF-4417-A067-24E2D286D2F3}" type="datetimeFigureOut">
              <a:rPr lang="ru-RU" smtClean="0"/>
              <a:t>25.01.2021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1C77241-F7AE-4440-952E-ED4ADF6AC7F3}"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86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81A8F8-8DDF-4417-A067-24E2D286D2F3}" type="datetimeFigureOut">
              <a:rPr lang="ru-RU" smtClean="0"/>
              <a:t>25.01.2021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1C77241-F7AE-4440-952E-ED4ADF6AC7F3}" type="slidenum">
              <a:rPr lang="ru-RU" smtClean="0"/>
              <a:t>‹#›</a:t>
            </a:fld>
            <a:endParaRPr lang="ru-RU"/>
          </a:p>
        </p:txBody>
      </p:sp>
    </p:spTree>
    <p:extLst>
      <p:ext uri="{BB962C8B-B14F-4D97-AF65-F5344CB8AC3E}">
        <p14:creationId xmlns:p14="http://schemas.microsoft.com/office/powerpoint/2010/main" val="27713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81A8F8-8DDF-4417-A067-24E2D286D2F3}" type="datetimeFigureOut">
              <a:rPr lang="ru-RU" smtClean="0"/>
              <a:t>25.01.2021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31C77241-F7AE-4440-952E-ED4ADF6AC7F3}" type="slidenum">
              <a:rPr lang="ru-RU" smtClean="0"/>
              <a:t>‹#›</a:t>
            </a:fld>
            <a:endParaRPr lang="ru-RU"/>
          </a:p>
        </p:txBody>
      </p:sp>
    </p:spTree>
    <p:extLst>
      <p:ext uri="{BB962C8B-B14F-4D97-AF65-F5344CB8AC3E}">
        <p14:creationId xmlns:p14="http://schemas.microsoft.com/office/powerpoint/2010/main" val="461268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81A8F8-8DDF-4417-A067-24E2D286D2F3}" type="datetimeFigureOut">
              <a:rPr lang="ru-RU" smtClean="0"/>
              <a:t>25.01.2021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31C77241-F7AE-4440-952E-ED4ADF6AC7F3}" type="slidenum">
              <a:rPr lang="ru-RU" smtClean="0"/>
              <a:t>‹#›</a:t>
            </a:fld>
            <a:endParaRPr lang="ru-RU"/>
          </a:p>
        </p:txBody>
      </p:sp>
    </p:spTree>
    <p:extLst>
      <p:ext uri="{BB962C8B-B14F-4D97-AF65-F5344CB8AC3E}">
        <p14:creationId xmlns:p14="http://schemas.microsoft.com/office/powerpoint/2010/main" val="3427168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981A8F8-8DDF-4417-A067-24E2D286D2F3}" type="datetimeFigureOut">
              <a:rPr lang="ru-RU" smtClean="0"/>
              <a:t>25.01.2021</a:t>
            </a:fld>
            <a:endParaRPr lang="ru-R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ru-RU"/>
          </a:p>
        </p:txBody>
      </p:sp>
      <p:sp>
        <p:nvSpPr>
          <p:cNvPr id="9" name="Slide Number Placeholder 8"/>
          <p:cNvSpPr>
            <a:spLocks noGrp="1"/>
          </p:cNvSpPr>
          <p:nvPr>
            <p:ph type="sldNum" sz="quarter" idx="12"/>
          </p:nvPr>
        </p:nvSpPr>
        <p:spPr/>
        <p:txBody>
          <a:bodyPr/>
          <a:lstStyle/>
          <a:p>
            <a:fld id="{31C77241-F7AE-4440-952E-ED4ADF6AC7F3}" type="slidenum">
              <a:rPr lang="ru-RU" smtClean="0"/>
              <a:t>‹#›</a:t>
            </a:fld>
            <a:endParaRPr lang="ru-RU"/>
          </a:p>
        </p:txBody>
      </p:sp>
    </p:spTree>
    <p:extLst>
      <p:ext uri="{BB962C8B-B14F-4D97-AF65-F5344CB8AC3E}">
        <p14:creationId xmlns:p14="http://schemas.microsoft.com/office/powerpoint/2010/main" val="1156471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981A8F8-8DDF-4417-A067-24E2D286D2F3}" type="datetimeFigureOut">
              <a:rPr lang="ru-RU" smtClean="0"/>
              <a:t>25.01.2021</a:t>
            </a:fld>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ru-R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1C77241-F7AE-4440-952E-ED4ADF6AC7F3}" type="slidenum">
              <a:rPr lang="ru-RU" smtClean="0"/>
              <a:t>‹#›</a:t>
            </a:fld>
            <a:endParaRPr lang="ru-RU"/>
          </a:p>
        </p:txBody>
      </p:sp>
    </p:spTree>
    <p:extLst>
      <p:ext uri="{BB962C8B-B14F-4D97-AF65-F5344CB8AC3E}">
        <p14:creationId xmlns:p14="http://schemas.microsoft.com/office/powerpoint/2010/main" val="344424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81A8F8-8DDF-4417-A067-24E2D286D2F3}" type="datetimeFigureOut">
              <a:rPr lang="ru-RU" smtClean="0"/>
              <a:t>25.01.2021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1C77241-F7AE-4440-952E-ED4ADF6AC7F3}" type="slidenum">
              <a:rPr lang="ru-RU" smtClean="0"/>
              <a:t>‹#›</a:t>
            </a:fld>
            <a:endParaRPr lang="ru-RU"/>
          </a:p>
        </p:txBody>
      </p:sp>
    </p:spTree>
    <p:extLst>
      <p:ext uri="{BB962C8B-B14F-4D97-AF65-F5344CB8AC3E}">
        <p14:creationId xmlns:p14="http://schemas.microsoft.com/office/powerpoint/2010/main" val="834437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981A8F8-8DDF-4417-A067-24E2D286D2F3}" type="datetimeFigureOut">
              <a:rPr lang="ru-RU" smtClean="0"/>
              <a:t>25.01.2021</a:t>
            </a:fld>
            <a:endParaRPr lang="ru-R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ru-R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1C77241-F7AE-4440-952E-ED4ADF6AC7F3}" type="slidenum">
              <a:rPr lang="ru-RU" smtClean="0"/>
              <a:t>‹#›</a:t>
            </a:fld>
            <a:endParaRPr lang="ru-R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6608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url?sa=i&amp;url=https%3A%2F%2Favax.news%2Ftouching%2FBodybuilders.html&amp;psig=AOvVaw0kD3QbA9OEb6oQmKo928jv&amp;ust=1611579647114000&amp;source=images&amp;cd=vfe&amp;ved=0CAIQjRxqFwoTCPjN65zQtO4CFQAAAAAdAAAAABA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9551-39C1-4C03-931D-B62E9DF0BC79}"/>
              </a:ext>
            </a:extLst>
          </p:cNvPr>
          <p:cNvSpPr>
            <a:spLocks noGrp="1"/>
          </p:cNvSpPr>
          <p:nvPr>
            <p:ph type="ctrTitle"/>
          </p:nvPr>
        </p:nvSpPr>
        <p:spPr/>
        <p:txBody>
          <a:bodyPr>
            <a:noAutofit/>
          </a:bodyPr>
          <a:lstStyle/>
          <a:p>
            <a:r>
              <a:rPr lang="en-US" sz="6600" b="0" i="0" u="none" strike="noStrike" baseline="0" dirty="0">
                <a:latin typeface="CMR17"/>
              </a:rPr>
              <a:t>CryoGAN: A New Reconstruction Paradigm for Single-particle Cryo-EM Via Deep Adversarial Learning</a:t>
            </a:r>
            <a:endParaRPr lang="ru-RU" sz="6600" dirty="0"/>
          </a:p>
        </p:txBody>
      </p:sp>
      <p:sp>
        <p:nvSpPr>
          <p:cNvPr id="3" name="Subtitle 2">
            <a:extLst>
              <a:ext uri="{FF2B5EF4-FFF2-40B4-BE49-F238E27FC236}">
                <a16:creationId xmlns:a16="http://schemas.microsoft.com/office/drawing/2014/main" id="{E958538F-4414-4CDF-BD05-DCD98D25862A}"/>
              </a:ext>
            </a:extLst>
          </p:cNvPr>
          <p:cNvSpPr>
            <a:spLocks noGrp="1"/>
          </p:cNvSpPr>
          <p:nvPr>
            <p:ph type="subTitle" idx="1"/>
          </p:nvPr>
        </p:nvSpPr>
        <p:spPr/>
        <p:txBody>
          <a:bodyPr>
            <a:normAutofit/>
          </a:bodyPr>
          <a:lstStyle/>
          <a:p>
            <a:r>
              <a:rPr lang="en-US" dirty="0"/>
              <a:t>STUDENTS: Dmitry </a:t>
            </a:r>
            <a:r>
              <a:rPr lang="en-US" dirty="0" err="1"/>
              <a:t>rudMAN</a:t>
            </a:r>
            <a:r>
              <a:rPr lang="en-US" dirty="0"/>
              <a:t>, ARSENY BELOUSOV</a:t>
            </a:r>
          </a:p>
          <a:p>
            <a:pPr algn="l"/>
            <a:r>
              <a:rPr lang="en-US" sz="1800" b="0" i="0" u="none" strike="noStrike" baseline="0" dirty="0">
                <a:latin typeface="CMR12"/>
              </a:rPr>
              <a:t>Harshit Gupta, Michael T. McCann</a:t>
            </a:r>
            <a:r>
              <a:rPr lang="en-US" sz="1800" b="0" i="0" u="none" strike="noStrike" baseline="0" dirty="0">
                <a:latin typeface="CMR8"/>
              </a:rPr>
              <a:t>, </a:t>
            </a:r>
            <a:r>
              <a:rPr lang="en-US" sz="1800" b="0" i="0" u="none" strike="noStrike" baseline="0" dirty="0">
                <a:latin typeface="CMR12"/>
              </a:rPr>
              <a:t>Laurene </a:t>
            </a:r>
            <a:r>
              <a:rPr lang="en-US" sz="1800" b="0" i="0" u="none" strike="noStrike" baseline="0" dirty="0" err="1">
                <a:latin typeface="CMR12"/>
              </a:rPr>
              <a:t>Donati</a:t>
            </a:r>
            <a:r>
              <a:rPr lang="en-US" sz="1800" b="0" i="0" u="none" strike="noStrike" baseline="0" dirty="0">
                <a:latin typeface="CMR12"/>
              </a:rPr>
              <a:t>, Michael Unser Biomedical Imaging Group, EPFL, Switzerland</a:t>
            </a:r>
            <a:endParaRPr lang="ru-RU" dirty="0"/>
          </a:p>
        </p:txBody>
      </p:sp>
    </p:spTree>
    <p:extLst>
      <p:ext uri="{BB962C8B-B14F-4D97-AF65-F5344CB8AC3E}">
        <p14:creationId xmlns:p14="http://schemas.microsoft.com/office/powerpoint/2010/main" val="184954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ED4DD-CADA-4287-9F8B-601576A159D1}"/>
              </a:ext>
            </a:extLst>
          </p:cNvPr>
          <p:cNvSpPr>
            <a:spLocks noGrp="1"/>
          </p:cNvSpPr>
          <p:nvPr>
            <p:ph type="title"/>
          </p:nvPr>
        </p:nvSpPr>
        <p:spPr/>
        <p:txBody>
          <a:bodyPr/>
          <a:lstStyle/>
          <a:p>
            <a:r>
              <a:rPr lang="en-US" dirty="0"/>
              <a:t>CryoGAN</a:t>
            </a:r>
            <a:endParaRPr lang="ru-RU" dirty="0"/>
          </a:p>
        </p:txBody>
      </p:sp>
      <p:grpSp>
        <p:nvGrpSpPr>
          <p:cNvPr id="9" name="Group 8">
            <a:extLst>
              <a:ext uri="{FF2B5EF4-FFF2-40B4-BE49-F238E27FC236}">
                <a16:creationId xmlns:a16="http://schemas.microsoft.com/office/drawing/2014/main" id="{DE68305C-53B7-44B4-9A73-E8E4D8C36C93}"/>
              </a:ext>
            </a:extLst>
          </p:cNvPr>
          <p:cNvGrpSpPr/>
          <p:nvPr/>
        </p:nvGrpSpPr>
        <p:grpSpPr>
          <a:xfrm>
            <a:off x="1097280" y="1850059"/>
            <a:ext cx="9802949" cy="4215833"/>
            <a:chOff x="1097280" y="1850059"/>
            <a:chExt cx="9802949" cy="4215833"/>
          </a:xfrm>
        </p:grpSpPr>
        <p:pic>
          <p:nvPicPr>
            <p:cNvPr id="5" name="Picture 4">
              <a:extLst>
                <a:ext uri="{FF2B5EF4-FFF2-40B4-BE49-F238E27FC236}">
                  <a16:creationId xmlns:a16="http://schemas.microsoft.com/office/drawing/2014/main" id="{6EEEF866-1196-455A-9A25-83E4BF1EC7F3}"/>
                </a:ext>
              </a:extLst>
            </p:cNvPr>
            <p:cNvPicPr>
              <a:picLocks noChangeAspect="1"/>
            </p:cNvPicPr>
            <p:nvPr/>
          </p:nvPicPr>
          <p:blipFill>
            <a:blip r:embed="rId3"/>
            <a:stretch>
              <a:fillRect/>
            </a:stretch>
          </p:blipFill>
          <p:spPr>
            <a:xfrm>
              <a:off x="1097280" y="1850059"/>
              <a:ext cx="9802949" cy="4215833"/>
            </a:xfrm>
            <a:prstGeom prst="rect">
              <a:avLst/>
            </a:prstGeom>
          </p:spPr>
        </p:pic>
        <p:sp>
          <p:nvSpPr>
            <p:cNvPr id="8" name="Rectangle 7">
              <a:extLst>
                <a:ext uri="{FF2B5EF4-FFF2-40B4-BE49-F238E27FC236}">
                  <a16:creationId xmlns:a16="http://schemas.microsoft.com/office/drawing/2014/main" id="{B1A70C66-DE62-45C0-B424-519E370977BD}"/>
                </a:ext>
              </a:extLst>
            </p:cNvPr>
            <p:cNvSpPr/>
            <p:nvPr/>
          </p:nvSpPr>
          <p:spPr>
            <a:xfrm>
              <a:off x="1262743" y="1959429"/>
              <a:ext cx="1378857" cy="391885"/>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179934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72CD-5535-421E-AA6B-372571710846}"/>
              </a:ext>
            </a:extLst>
          </p:cNvPr>
          <p:cNvSpPr>
            <a:spLocks noGrp="1"/>
          </p:cNvSpPr>
          <p:nvPr>
            <p:ph type="title"/>
          </p:nvPr>
        </p:nvSpPr>
        <p:spPr>
          <a:xfrm>
            <a:off x="820039" y="155463"/>
            <a:ext cx="3833484" cy="1450757"/>
          </a:xfrm>
        </p:spPr>
        <p:txBody>
          <a:bodyPr>
            <a:normAutofit/>
          </a:bodyPr>
          <a:lstStyle/>
          <a:p>
            <a:r>
              <a:rPr lang="en-US" sz="3600" b="0" i="0" u="none" strike="noStrike" baseline="0" dirty="0">
                <a:latin typeface="CMBX12"/>
              </a:rPr>
              <a:t>Performance on a Synthetic Dataset</a:t>
            </a:r>
            <a:endParaRPr lang="ru-RU" sz="3600" dirty="0"/>
          </a:p>
        </p:txBody>
      </p:sp>
      <p:pic>
        <p:nvPicPr>
          <p:cNvPr id="5" name="Picture 4">
            <a:extLst>
              <a:ext uri="{FF2B5EF4-FFF2-40B4-BE49-F238E27FC236}">
                <a16:creationId xmlns:a16="http://schemas.microsoft.com/office/drawing/2014/main" id="{BE5A0D2B-24F6-4E90-9FEF-70E605BD9B3D}"/>
              </a:ext>
            </a:extLst>
          </p:cNvPr>
          <p:cNvPicPr>
            <a:picLocks noChangeAspect="1"/>
          </p:cNvPicPr>
          <p:nvPr/>
        </p:nvPicPr>
        <p:blipFill>
          <a:blip r:embed="rId3"/>
          <a:stretch>
            <a:fillRect/>
          </a:stretch>
        </p:blipFill>
        <p:spPr>
          <a:xfrm>
            <a:off x="455147" y="1791361"/>
            <a:ext cx="3983384" cy="4452766"/>
          </a:xfrm>
          <a:prstGeom prst="rect">
            <a:avLst/>
          </a:prstGeom>
        </p:spPr>
      </p:pic>
      <p:pic>
        <p:nvPicPr>
          <p:cNvPr id="9" name="Picture 8">
            <a:extLst>
              <a:ext uri="{FF2B5EF4-FFF2-40B4-BE49-F238E27FC236}">
                <a16:creationId xmlns:a16="http://schemas.microsoft.com/office/drawing/2014/main" id="{DD9EDDE1-900F-41BB-AC0F-4DC04FDD5A4E}"/>
              </a:ext>
            </a:extLst>
          </p:cNvPr>
          <p:cNvPicPr>
            <a:picLocks noChangeAspect="1"/>
          </p:cNvPicPr>
          <p:nvPr/>
        </p:nvPicPr>
        <p:blipFill rotWithShape="1">
          <a:blip r:embed="rId4"/>
          <a:srcRect b="50128"/>
          <a:stretch/>
        </p:blipFill>
        <p:spPr>
          <a:xfrm>
            <a:off x="5378928" y="3942491"/>
            <a:ext cx="3195075" cy="2301636"/>
          </a:xfrm>
          <a:prstGeom prst="rect">
            <a:avLst/>
          </a:prstGeom>
        </p:spPr>
      </p:pic>
      <p:pic>
        <p:nvPicPr>
          <p:cNvPr id="8" name="Picture 7">
            <a:extLst>
              <a:ext uri="{FF2B5EF4-FFF2-40B4-BE49-F238E27FC236}">
                <a16:creationId xmlns:a16="http://schemas.microsoft.com/office/drawing/2014/main" id="{8DAE3743-E5E4-454B-BDE9-AE0EBC9F18CC}"/>
              </a:ext>
            </a:extLst>
          </p:cNvPr>
          <p:cNvPicPr>
            <a:picLocks noChangeAspect="1"/>
          </p:cNvPicPr>
          <p:nvPr/>
        </p:nvPicPr>
        <p:blipFill>
          <a:blip r:embed="rId5"/>
          <a:stretch>
            <a:fillRect/>
          </a:stretch>
        </p:blipFill>
        <p:spPr>
          <a:xfrm>
            <a:off x="8795306" y="3942491"/>
            <a:ext cx="2941547" cy="2209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B539943-ED54-4C71-A561-CE8A01EDC9B6}"/>
              </a:ext>
            </a:extLst>
          </p:cNvPr>
          <p:cNvPicPr>
            <a:picLocks noChangeAspect="1"/>
          </p:cNvPicPr>
          <p:nvPr/>
        </p:nvPicPr>
        <p:blipFill>
          <a:blip r:embed="rId6"/>
          <a:stretch>
            <a:fillRect/>
          </a:stretch>
        </p:blipFill>
        <p:spPr>
          <a:xfrm rot="13293630">
            <a:off x="4406538" y="4823714"/>
            <a:ext cx="1004383" cy="959091"/>
          </a:xfrm>
          <a:prstGeom prst="rect">
            <a:avLst/>
          </a:prstGeom>
        </p:spPr>
      </p:pic>
      <p:grpSp>
        <p:nvGrpSpPr>
          <p:cNvPr id="12" name="Group 11">
            <a:extLst>
              <a:ext uri="{FF2B5EF4-FFF2-40B4-BE49-F238E27FC236}">
                <a16:creationId xmlns:a16="http://schemas.microsoft.com/office/drawing/2014/main" id="{C37DDD7B-0787-4D94-B31E-C3EAB78B8D8F}"/>
              </a:ext>
            </a:extLst>
          </p:cNvPr>
          <p:cNvGrpSpPr/>
          <p:nvPr/>
        </p:nvGrpSpPr>
        <p:grpSpPr>
          <a:xfrm>
            <a:off x="4868514" y="0"/>
            <a:ext cx="7237856" cy="3429000"/>
            <a:chOff x="4868514" y="0"/>
            <a:chExt cx="7237856" cy="3429000"/>
          </a:xfrm>
        </p:grpSpPr>
        <p:pic>
          <p:nvPicPr>
            <p:cNvPr id="4" name="Picture 3">
              <a:extLst>
                <a:ext uri="{FF2B5EF4-FFF2-40B4-BE49-F238E27FC236}">
                  <a16:creationId xmlns:a16="http://schemas.microsoft.com/office/drawing/2014/main" id="{E4D1B959-6BB4-4C57-ADFD-1AB3FB76D392}"/>
                </a:ext>
              </a:extLst>
            </p:cNvPr>
            <p:cNvPicPr>
              <a:picLocks noChangeAspect="1"/>
            </p:cNvPicPr>
            <p:nvPr/>
          </p:nvPicPr>
          <p:blipFill>
            <a:blip r:embed="rId7"/>
            <a:stretch>
              <a:fillRect/>
            </a:stretch>
          </p:blipFill>
          <p:spPr>
            <a:xfrm>
              <a:off x="4868514" y="155463"/>
              <a:ext cx="7237856" cy="3273537"/>
            </a:xfrm>
            <a:prstGeom prst="rect">
              <a:avLst/>
            </a:prstGeom>
          </p:spPr>
        </p:pic>
        <p:sp>
          <p:nvSpPr>
            <p:cNvPr id="11" name="Rectangle 10">
              <a:extLst>
                <a:ext uri="{FF2B5EF4-FFF2-40B4-BE49-F238E27FC236}">
                  <a16:creationId xmlns:a16="http://schemas.microsoft.com/office/drawing/2014/main" id="{79EFA003-AA70-48F7-8A74-8234649BE141}"/>
                </a:ext>
              </a:extLst>
            </p:cNvPr>
            <p:cNvSpPr/>
            <p:nvPr/>
          </p:nvSpPr>
          <p:spPr>
            <a:xfrm>
              <a:off x="4868514" y="0"/>
              <a:ext cx="237876" cy="613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652459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1807-C64D-4433-89C2-0C8E0BFEAD14}"/>
              </a:ext>
            </a:extLst>
          </p:cNvPr>
          <p:cNvSpPr>
            <a:spLocks noGrp="1"/>
          </p:cNvSpPr>
          <p:nvPr>
            <p:ph type="title"/>
          </p:nvPr>
        </p:nvSpPr>
        <p:spPr/>
        <p:txBody>
          <a:bodyPr/>
          <a:lstStyle/>
          <a:p>
            <a:r>
              <a:rPr lang="en-US" sz="4800" b="0" i="0" u="none" strike="noStrike" baseline="0" dirty="0">
                <a:latin typeface="CMBX12"/>
              </a:rPr>
              <a:t>Results on Real Data</a:t>
            </a:r>
            <a:endParaRPr lang="ru-RU" dirty="0"/>
          </a:p>
        </p:txBody>
      </p:sp>
      <p:pic>
        <p:nvPicPr>
          <p:cNvPr id="5" name="Picture 4">
            <a:extLst>
              <a:ext uri="{FF2B5EF4-FFF2-40B4-BE49-F238E27FC236}">
                <a16:creationId xmlns:a16="http://schemas.microsoft.com/office/drawing/2014/main" id="{411C17AF-0731-4385-81E2-CCF6D6AB07F8}"/>
              </a:ext>
            </a:extLst>
          </p:cNvPr>
          <p:cNvPicPr>
            <a:picLocks noChangeAspect="1"/>
          </p:cNvPicPr>
          <p:nvPr/>
        </p:nvPicPr>
        <p:blipFill rotWithShape="1">
          <a:blip r:embed="rId3"/>
          <a:srcRect b="3581"/>
          <a:stretch/>
        </p:blipFill>
        <p:spPr>
          <a:xfrm>
            <a:off x="2278744" y="1769162"/>
            <a:ext cx="4078514" cy="4518645"/>
          </a:xfrm>
          <a:prstGeom prst="rect">
            <a:avLst/>
          </a:prstGeom>
        </p:spPr>
      </p:pic>
      <p:pic>
        <p:nvPicPr>
          <p:cNvPr id="7" name="Picture 6">
            <a:extLst>
              <a:ext uri="{FF2B5EF4-FFF2-40B4-BE49-F238E27FC236}">
                <a16:creationId xmlns:a16="http://schemas.microsoft.com/office/drawing/2014/main" id="{C0FCE092-23B7-403A-8096-A21B03616054}"/>
              </a:ext>
            </a:extLst>
          </p:cNvPr>
          <p:cNvPicPr>
            <a:picLocks noChangeAspect="1"/>
          </p:cNvPicPr>
          <p:nvPr/>
        </p:nvPicPr>
        <p:blipFill>
          <a:blip r:embed="rId4"/>
          <a:stretch>
            <a:fillRect/>
          </a:stretch>
        </p:blipFill>
        <p:spPr>
          <a:xfrm>
            <a:off x="7894399" y="531677"/>
            <a:ext cx="3803152" cy="5529584"/>
          </a:xfrm>
          <a:prstGeom prst="rect">
            <a:avLst/>
          </a:prstGeom>
        </p:spPr>
      </p:pic>
      <p:pic>
        <p:nvPicPr>
          <p:cNvPr id="8" name="Picture 7">
            <a:extLst>
              <a:ext uri="{FF2B5EF4-FFF2-40B4-BE49-F238E27FC236}">
                <a16:creationId xmlns:a16="http://schemas.microsoft.com/office/drawing/2014/main" id="{C57D55EE-CA2C-4D7E-87F1-DB4A32FA267D}"/>
              </a:ext>
            </a:extLst>
          </p:cNvPr>
          <p:cNvPicPr>
            <a:picLocks noChangeAspect="1"/>
          </p:cNvPicPr>
          <p:nvPr/>
        </p:nvPicPr>
        <p:blipFill>
          <a:blip r:embed="rId5"/>
          <a:stretch>
            <a:fillRect/>
          </a:stretch>
        </p:blipFill>
        <p:spPr>
          <a:xfrm rot="10800000">
            <a:off x="6890016" y="3548938"/>
            <a:ext cx="1004383" cy="959091"/>
          </a:xfrm>
          <a:prstGeom prst="rect">
            <a:avLst/>
          </a:prstGeom>
        </p:spPr>
      </p:pic>
    </p:spTree>
    <p:extLst>
      <p:ext uri="{BB962C8B-B14F-4D97-AF65-F5344CB8AC3E}">
        <p14:creationId xmlns:p14="http://schemas.microsoft.com/office/powerpoint/2010/main" val="2855753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1F91-2C01-4331-BB14-82B6498C3617}"/>
              </a:ext>
            </a:extLst>
          </p:cNvPr>
          <p:cNvSpPr>
            <a:spLocks noGrp="1"/>
          </p:cNvSpPr>
          <p:nvPr>
            <p:ph type="title"/>
          </p:nvPr>
        </p:nvSpPr>
        <p:spPr/>
        <p:txBody>
          <a:bodyPr/>
          <a:lstStyle/>
          <a:p>
            <a:r>
              <a:rPr lang="en-US" dirty="0"/>
              <a:t>Bibliography</a:t>
            </a:r>
            <a:endParaRPr lang="ru-RU" dirty="0"/>
          </a:p>
        </p:txBody>
      </p:sp>
      <p:sp>
        <p:nvSpPr>
          <p:cNvPr id="3" name="Content Placeholder 2">
            <a:extLst>
              <a:ext uri="{FF2B5EF4-FFF2-40B4-BE49-F238E27FC236}">
                <a16:creationId xmlns:a16="http://schemas.microsoft.com/office/drawing/2014/main" id="{D21F1491-09B4-422E-9177-7F1A3EE24A67}"/>
              </a:ext>
            </a:extLst>
          </p:cNvPr>
          <p:cNvSpPr>
            <a:spLocks noGrp="1"/>
          </p:cNvSpPr>
          <p:nvPr>
            <p:ph idx="1"/>
          </p:nvPr>
        </p:nvSpPr>
        <p:spPr/>
        <p:txBody>
          <a:bodyPr>
            <a:normAutofit lnSpcReduction="10000"/>
          </a:bodyPr>
          <a:lstStyle/>
          <a:p>
            <a:r>
              <a:rPr lang="en-US" dirty="0">
                <a:effectLst/>
              </a:rPr>
              <a:t>Gupta, H., McCann, M. T., </a:t>
            </a:r>
            <a:r>
              <a:rPr lang="en-US" dirty="0" err="1">
                <a:effectLst/>
              </a:rPr>
              <a:t>Donati</a:t>
            </a:r>
            <a:r>
              <a:rPr lang="en-US" dirty="0">
                <a:effectLst/>
              </a:rPr>
              <a:t>, L., &amp; Unser, M. (2020). CryoGAN: A new reconstruction paradigm for single-particle cryo-EM via deep adversarial learning. In </a:t>
            </a:r>
            <a:r>
              <a:rPr lang="en-US" i="1" dirty="0" err="1">
                <a:effectLst/>
              </a:rPr>
              <a:t>bioRxiv</a:t>
            </a:r>
            <a:r>
              <a:rPr lang="en-US" dirty="0">
                <a:effectLst/>
              </a:rPr>
              <a:t>. https://doi.org/10.1101/2020.03.20.001016</a:t>
            </a:r>
          </a:p>
          <a:p>
            <a:r>
              <a:rPr lang="en-US" dirty="0" err="1">
                <a:effectLst/>
              </a:rPr>
              <a:t>Doerr</a:t>
            </a:r>
            <a:r>
              <a:rPr lang="en-US" dirty="0">
                <a:effectLst/>
              </a:rPr>
              <a:t>, A. (2015). Single-particle cryo-electron microscopy. In </a:t>
            </a:r>
            <a:r>
              <a:rPr lang="en-US" i="1" dirty="0">
                <a:effectLst/>
              </a:rPr>
              <a:t>Nature Methods</a:t>
            </a:r>
            <a:r>
              <a:rPr lang="en-US" dirty="0">
                <a:effectLst/>
              </a:rPr>
              <a:t>. https://doi.org/10.1038/nmeth.3700</a:t>
            </a:r>
          </a:p>
          <a:p>
            <a:r>
              <a:rPr lang="en-US" dirty="0">
                <a:effectLst/>
              </a:rPr>
              <a:t>Quentin, D., &amp; </a:t>
            </a:r>
            <a:r>
              <a:rPr lang="en-US" dirty="0" err="1">
                <a:effectLst/>
              </a:rPr>
              <a:t>Raunser</a:t>
            </a:r>
            <a:r>
              <a:rPr lang="en-US" dirty="0">
                <a:effectLst/>
              </a:rPr>
              <a:t>, S. (2018). Electron </a:t>
            </a:r>
            <a:r>
              <a:rPr lang="en-US" dirty="0" err="1">
                <a:effectLst/>
              </a:rPr>
              <a:t>cryomicroscopy</a:t>
            </a:r>
            <a:r>
              <a:rPr lang="en-US" dirty="0">
                <a:effectLst/>
              </a:rPr>
              <a:t> as a powerful tool in biomedical research. In </a:t>
            </a:r>
            <a:r>
              <a:rPr lang="en-US" i="1" dirty="0">
                <a:effectLst/>
              </a:rPr>
              <a:t>Journal of Molecular Medicine</a:t>
            </a:r>
            <a:r>
              <a:rPr lang="en-US" dirty="0">
                <a:effectLst/>
              </a:rPr>
              <a:t>. https://doi.org/10.1007/s00109-018-1640-y</a:t>
            </a:r>
          </a:p>
          <a:p>
            <a:r>
              <a:rPr lang="en-US" dirty="0">
                <a:effectLst/>
              </a:rPr>
              <a:t>Yang, C., Jiang, W., Chen, D. H., </a:t>
            </a:r>
            <a:r>
              <a:rPr lang="en-US" dirty="0" err="1">
                <a:effectLst/>
              </a:rPr>
              <a:t>Adiga</a:t>
            </a:r>
            <a:r>
              <a:rPr lang="en-US" dirty="0">
                <a:effectLst/>
              </a:rPr>
              <a:t>, U., Ng, E. G., &amp; Chiu, W. (2009). Estimating contrast transfer function and associated parameters by constrained non-linear optimization. </a:t>
            </a:r>
            <a:r>
              <a:rPr lang="en-US" i="1" dirty="0">
                <a:effectLst/>
              </a:rPr>
              <a:t>Journal of Microscopy</a:t>
            </a:r>
            <a:r>
              <a:rPr lang="en-US" dirty="0">
                <a:effectLst/>
              </a:rPr>
              <a:t>. https://doi.org/10.1111/j.1365-2818.2009.03137.x</a:t>
            </a:r>
            <a:endParaRPr lang="ru-RU" dirty="0">
              <a:effectLst/>
            </a:endParaRPr>
          </a:p>
          <a:p>
            <a:r>
              <a:rPr lang="en-US" dirty="0" err="1">
                <a:effectLst/>
              </a:rPr>
              <a:t>Bendory</a:t>
            </a:r>
            <a:r>
              <a:rPr lang="en-US" dirty="0">
                <a:effectLst/>
              </a:rPr>
              <a:t>, T., </a:t>
            </a:r>
            <a:r>
              <a:rPr lang="en-US" dirty="0" err="1">
                <a:effectLst/>
              </a:rPr>
              <a:t>Bartesaghi</a:t>
            </a:r>
            <a:r>
              <a:rPr lang="en-US" dirty="0">
                <a:effectLst/>
              </a:rPr>
              <a:t>, A., &amp; Singer, A. (2020). Single-Particle Cryo-Electron Microscopy: Mathematical Theory, Computational Challenges, and Opportunities. </a:t>
            </a:r>
            <a:r>
              <a:rPr lang="en-US" i="1" dirty="0">
                <a:effectLst/>
              </a:rPr>
              <a:t>IEEE Signal Processing Magazine</a:t>
            </a:r>
            <a:r>
              <a:rPr lang="en-US" dirty="0">
                <a:effectLst/>
              </a:rPr>
              <a:t>. https://doi.org/10.1109/MSP.2019.2957822</a:t>
            </a:r>
          </a:p>
          <a:p>
            <a:endParaRPr lang="en-US" dirty="0">
              <a:effectLst/>
            </a:endParaRPr>
          </a:p>
          <a:p>
            <a:endParaRPr lang="en-US" dirty="0">
              <a:effectLst/>
            </a:endParaRPr>
          </a:p>
          <a:p>
            <a:endParaRPr lang="en-US" dirty="0">
              <a:effectLst/>
            </a:endParaRPr>
          </a:p>
          <a:p>
            <a:endParaRPr lang="en-US" dirty="0">
              <a:effectLst/>
            </a:endParaRPr>
          </a:p>
          <a:p>
            <a:endParaRPr lang="ru-RU" dirty="0"/>
          </a:p>
        </p:txBody>
      </p:sp>
    </p:spTree>
    <p:extLst>
      <p:ext uri="{BB962C8B-B14F-4D97-AF65-F5344CB8AC3E}">
        <p14:creationId xmlns:p14="http://schemas.microsoft.com/office/powerpoint/2010/main" val="588300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2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2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24">
            <a:extLst>
              <a:ext uri="{FF2B5EF4-FFF2-40B4-BE49-F238E27FC236}">
                <a16:creationId xmlns:a16="http://schemas.microsoft.com/office/drawing/2014/main" id="{5AE6C737-FF55-4064-94B7-0B21D2EB6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2AF3B55-6E59-4679-84D1-EDBE12DA27F3}"/>
              </a:ext>
            </a:extLst>
          </p:cNvPr>
          <p:cNvSpPr/>
          <p:nvPr/>
        </p:nvSpPr>
        <p:spPr>
          <a:xfrm>
            <a:off x="6730000" y="639097"/>
            <a:ext cx="4813072" cy="368601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8000" b="1" spc="-50">
                <a:ln w="12700">
                  <a:solidFill>
                    <a:schemeClr val="accent1"/>
                  </a:solidFill>
                  <a:prstDash val="solid"/>
                </a:ln>
                <a:solidFill>
                  <a:schemeClr val="tx1">
                    <a:lumMod val="85000"/>
                    <a:lumOff val="15000"/>
                  </a:schemeClr>
                </a:solidFill>
                <a:effectLst>
                  <a:outerShdw dist="38100" dir="2640000" algn="bl" rotWithShape="0">
                    <a:schemeClr val="accent1"/>
                  </a:outerShdw>
                </a:effectLst>
                <a:latin typeface="+mj-lt"/>
                <a:ea typeface="+mj-ea"/>
                <a:cs typeface="+mj-cs"/>
              </a:rPr>
              <a:t>That’s all, Folks! </a:t>
            </a:r>
          </a:p>
        </p:txBody>
      </p:sp>
      <p:pic>
        <p:nvPicPr>
          <p:cNvPr id="5" name="Picture 4">
            <a:extLst>
              <a:ext uri="{FF2B5EF4-FFF2-40B4-BE49-F238E27FC236}">
                <a16:creationId xmlns:a16="http://schemas.microsoft.com/office/drawing/2014/main" id="{C8076DD6-1F3A-451B-A418-931D5D67EF20}"/>
              </a:ext>
            </a:extLst>
          </p:cNvPr>
          <p:cNvPicPr>
            <a:picLocks noChangeAspect="1"/>
          </p:cNvPicPr>
          <p:nvPr/>
        </p:nvPicPr>
        <p:blipFill>
          <a:blip r:embed="rId2"/>
          <a:stretch>
            <a:fillRect/>
          </a:stretch>
        </p:blipFill>
        <p:spPr>
          <a:xfrm>
            <a:off x="1419149" y="640081"/>
            <a:ext cx="3891700" cy="5054156"/>
          </a:xfrm>
          <a:prstGeom prst="rect">
            <a:avLst/>
          </a:prstGeom>
        </p:spPr>
      </p:pic>
      <p:cxnSp>
        <p:nvCxnSpPr>
          <p:cNvPr id="35" name="Straight Connector 26">
            <a:extLst>
              <a:ext uri="{FF2B5EF4-FFF2-40B4-BE49-F238E27FC236}">
                <a16:creationId xmlns:a16="http://schemas.microsoft.com/office/drawing/2014/main" id="{6B5B1DD8-6224-4137-8621-32982B00F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8218D9F-38B6-4AE0-9051-5434D19A5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2D3DCA99-84AF-487A-BF72-91C5FA6B0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5121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5AE6C737-FF55-4064-94B7-0B21D2EB6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B4AAC3-6255-4D5D-A89A-2C5A8AA40250}"/>
              </a:ext>
            </a:extLst>
          </p:cNvPr>
          <p:cNvSpPr>
            <a:spLocks noGrp="1"/>
          </p:cNvSpPr>
          <p:nvPr>
            <p:ph type="title"/>
          </p:nvPr>
        </p:nvSpPr>
        <p:spPr>
          <a:xfrm>
            <a:off x="6526823" y="639097"/>
            <a:ext cx="5016249" cy="3686015"/>
          </a:xfrm>
        </p:spPr>
        <p:txBody>
          <a:bodyPr vert="horz" lIns="91440" tIns="45720" rIns="91440" bIns="45720" rtlCol="0" anchor="b">
            <a:normAutofit/>
          </a:bodyPr>
          <a:lstStyle/>
          <a:p>
            <a:r>
              <a:rPr lang="en-US" sz="7400" b="0" i="0" dirty="0">
                <a:solidFill>
                  <a:schemeClr val="tx1">
                    <a:lumMod val="85000"/>
                    <a:lumOff val="15000"/>
                  </a:schemeClr>
                </a:solidFill>
                <a:effectLst/>
              </a:rPr>
              <a:t>Transmission Electron Microscope</a:t>
            </a:r>
            <a:endParaRPr lang="en-US" sz="7400" dirty="0">
              <a:solidFill>
                <a:schemeClr val="tx1">
                  <a:lumMod val="85000"/>
                  <a:lumOff val="15000"/>
                </a:schemeClr>
              </a:solidFill>
            </a:endParaRPr>
          </a:p>
        </p:txBody>
      </p:sp>
      <p:pic>
        <p:nvPicPr>
          <p:cNvPr id="3" name="Picture 2">
            <a:extLst>
              <a:ext uri="{FF2B5EF4-FFF2-40B4-BE49-F238E27FC236}">
                <a16:creationId xmlns:a16="http://schemas.microsoft.com/office/drawing/2014/main" id="{6688BC9C-94AF-4A20-81FE-3F1C894EC909}"/>
              </a:ext>
            </a:extLst>
          </p:cNvPr>
          <p:cNvPicPr>
            <a:picLocks noChangeAspect="1"/>
          </p:cNvPicPr>
          <p:nvPr/>
        </p:nvPicPr>
        <p:blipFill>
          <a:blip r:embed="rId3"/>
          <a:stretch>
            <a:fillRect/>
          </a:stretch>
        </p:blipFill>
        <p:spPr>
          <a:xfrm>
            <a:off x="856875" y="640081"/>
            <a:ext cx="5016249" cy="5054156"/>
          </a:xfrm>
          <a:prstGeom prst="rect">
            <a:avLst/>
          </a:prstGeom>
        </p:spPr>
      </p:pic>
      <p:cxnSp>
        <p:nvCxnSpPr>
          <p:cNvPr id="36" name="Straight Connector 35">
            <a:extLst>
              <a:ext uri="{FF2B5EF4-FFF2-40B4-BE49-F238E27FC236}">
                <a16:creationId xmlns:a16="http://schemas.microsoft.com/office/drawing/2014/main" id="{6B5B1DD8-6224-4137-8621-32982B00F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8218D9F-38B6-4AE0-9051-5434D19A5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2D3DCA99-84AF-487A-BF72-91C5FA6B0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E81A144A-2EBC-46CA-85B2-34BE3CF7062C}"/>
              </a:ext>
            </a:extLst>
          </p:cNvPr>
          <p:cNvSpPr txBox="1"/>
          <p:nvPr/>
        </p:nvSpPr>
        <p:spPr>
          <a:xfrm>
            <a:off x="856875" y="5694237"/>
            <a:ext cx="308573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(Direct detection camera)</a:t>
            </a:r>
            <a:endParaRPr lang="ru-R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191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C47A33-57CE-4656-B5F3-E53723D46E26}"/>
              </a:ext>
            </a:extLst>
          </p:cNvPr>
          <p:cNvSpPr/>
          <p:nvPr/>
        </p:nvSpPr>
        <p:spPr>
          <a:xfrm>
            <a:off x="0" y="-15130"/>
            <a:ext cx="12192000" cy="6354305"/>
          </a:xfrm>
          <a:prstGeom prst="rect">
            <a:avLst/>
          </a:prstGeom>
          <a:solidFill>
            <a:srgbClr val="D7DEE3"/>
          </a:solidFill>
          <a:ln>
            <a:solidFill>
              <a:srgbClr val="D7DE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6" name="Picture 5">
            <a:extLst>
              <a:ext uri="{FF2B5EF4-FFF2-40B4-BE49-F238E27FC236}">
                <a16:creationId xmlns:a16="http://schemas.microsoft.com/office/drawing/2014/main" id="{301DED2A-0261-42F7-A741-6AD592CB4952}"/>
              </a:ext>
            </a:extLst>
          </p:cNvPr>
          <p:cNvPicPr>
            <a:picLocks noChangeAspect="1"/>
          </p:cNvPicPr>
          <p:nvPr/>
        </p:nvPicPr>
        <p:blipFill>
          <a:blip r:embed="rId3"/>
          <a:stretch>
            <a:fillRect/>
          </a:stretch>
        </p:blipFill>
        <p:spPr>
          <a:xfrm>
            <a:off x="498765" y="1364676"/>
            <a:ext cx="2386792" cy="4872445"/>
          </a:xfrm>
          <a:prstGeom prst="rect">
            <a:avLst/>
          </a:prstGeom>
        </p:spPr>
      </p:pic>
      <p:pic>
        <p:nvPicPr>
          <p:cNvPr id="8" name="Picture 7">
            <a:extLst>
              <a:ext uri="{FF2B5EF4-FFF2-40B4-BE49-F238E27FC236}">
                <a16:creationId xmlns:a16="http://schemas.microsoft.com/office/drawing/2014/main" id="{58EADF6E-6056-43E5-8F54-DF378E664BB3}"/>
              </a:ext>
            </a:extLst>
          </p:cNvPr>
          <p:cNvPicPr>
            <a:picLocks noChangeAspect="1"/>
          </p:cNvPicPr>
          <p:nvPr/>
        </p:nvPicPr>
        <p:blipFill>
          <a:blip r:embed="rId4"/>
          <a:stretch>
            <a:fillRect/>
          </a:stretch>
        </p:blipFill>
        <p:spPr>
          <a:xfrm rot="18187055">
            <a:off x="2542014" y="3555893"/>
            <a:ext cx="1176019" cy="490008"/>
          </a:xfrm>
          <a:prstGeom prst="rect">
            <a:avLst/>
          </a:prstGeom>
        </p:spPr>
      </p:pic>
      <p:pic>
        <p:nvPicPr>
          <p:cNvPr id="13" name="Picture 12">
            <a:extLst>
              <a:ext uri="{FF2B5EF4-FFF2-40B4-BE49-F238E27FC236}">
                <a16:creationId xmlns:a16="http://schemas.microsoft.com/office/drawing/2014/main" id="{C5066687-4EFA-4927-98E1-12872DD6F245}"/>
              </a:ext>
            </a:extLst>
          </p:cNvPr>
          <p:cNvPicPr>
            <a:picLocks noChangeAspect="1"/>
          </p:cNvPicPr>
          <p:nvPr/>
        </p:nvPicPr>
        <p:blipFill>
          <a:blip r:embed="rId5"/>
          <a:stretch>
            <a:fillRect/>
          </a:stretch>
        </p:blipFill>
        <p:spPr>
          <a:xfrm>
            <a:off x="4465092" y="1677488"/>
            <a:ext cx="2438430" cy="4522181"/>
          </a:xfrm>
          <a:prstGeom prst="rect">
            <a:avLst/>
          </a:prstGeom>
        </p:spPr>
      </p:pic>
      <p:cxnSp>
        <p:nvCxnSpPr>
          <p:cNvPr id="15" name="Straight Arrow Connector 14">
            <a:extLst>
              <a:ext uri="{FF2B5EF4-FFF2-40B4-BE49-F238E27FC236}">
                <a16:creationId xmlns:a16="http://schemas.microsoft.com/office/drawing/2014/main" id="{0D488E4F-6B02-481E-9751-08CC92867D38}"/>
              </a:ext>
            </a:extLst>
          </p:cNvPr>
          <p:cNvCxnSpPr>
            <a:cxnSpLocks/>
          </p:cNvCxnSpPr>
          <p:nvPr/>
        </p:nvCxnSpPr>
        <p:spPr>
          <a:xfrm flipH="1">
            <a:off x="5958504" y="4427246"/>
            <a:ext cx="2930418" cy="4202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9C1016F1-68C8-4CAC-BB6C-5E9F42D54F08}"/>
              </a:ext>
            </a:extLst>
          </p:cNvPr>
          <p:cNvCxnSpPr>
            <a:cxnSpLocks/>
          </p:cNvCxnSpPr>
          <p:nvPr/>
        </p:nvCxnSpPr>
        <p:spPr>
          <a:xfrm flipV="1">
            <a:off x="2603555" y="2473684"/>
            <a:ext cx="1861538" cy="2706828"/>
          </a:xfrm>
          <a:prstGeom prst="straightConnector1">
            <a:avLst/>
          </a:prstGeom>
          <a:ln w="19050">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60CD516E-9243-4371-A0C8-346F24EF6D10}"/>
              </a:ext>
            </a:extLst>
          </p:cNvPr>
          <p:cNvSpPr txBox="1"/>
          <p:nvPr/>
        </p:nvSpPr>
        <p:spPr>
          <a:xfrm>
            <a:off x="8993696" y="3991046"/>
            <a:ext cx="1658470" cy="646331"/>
          </a:xfrm>
          <a:prstGeom prst="rect">
            <a:avLst/>
          </a:prstGeom>
          <a:noFill/>
        </p:spPr>
        <p:txBody>
          <a:bodyPr wrap="square" rtlCol="0">
            <a:spAutoFit/>
          </a:bodyPr>
          <a:lstStyle/>
          <a:p>
            <a:r>
              <a:rPr lang="en-US" dirty="0">
                <a:solidFill>
                  <a:srgbClr val="002060"/>
                </a:solidFill>
              </a:rPr>
              <a:t>Reconstruction </a:t>
            </a:r>
          </a:p>
          <a:p>
            <a:r>
              <a:rPr lang="en-US" dirty="0">
                <a:solidFill>
                  <a:srgbClr val="002060"/>
                </a:solidFill>
              </a:rPr>
              <a:t>by CryoGAN</a:t>
            </a:r>
            <a:endParaRPr lang="ru-RU" dirty="0">
              <a:solidFill>
                <a:srgbClr val="002060"/>
              </a:solidFill>
            </a:endParaRPr>
          </a:p>
        </p:txBody>
      </p:sp>
      <p:sp>
        <p:nvSpPr>
          <p:cNvPr id="2" name="Title 1">
            <a:extLst>
              <a:ext uri="{FF2B5EF4-FFF2-40B4-BE49-F238E27FC236}">
                <a16:creationId xmlns:a16="http://schemas.microsoft.com/office/drawing/2014/main" id="{8BDD03B9-80A2-4A5C-82C2-6E3B691DE2A8}"/>
              </a:ext>
            </a:extLst>
          </p:cNvPr>
          <p:cNvSpPr>
            <a:spLocks noGrp="1"/>
          </p:cNvSpPr>
          <p:nvPr>
            <p:ph type="title"/>
          </p:nvPr>
        </p:nvSpPr>
        <p:spPr>
          <a:xfrm>
            <a:off x="1097280" y="286604"/>
            <a:ext cx="10208029" cy="1288830"/>
          </a:xfrm>
        </p:spPr>
        <p:txBody>
          <a:bodyPr>
            <a:normAutofit fontScale="90000"/>
          </a:bodyPr>
          <a:lstStyle/>
          <a:p>
            <a:r>
              <a:rPr lang="en-US" dirty="0"/>
              <a:t>The overall single-particle cryo-EM workflow, from protein sample to 3D map</a:t>
            </a:r>
            <a:endParaRPr lang="ru-RU" dirty="0"/>
          </a:p>
        </p:txBody>
      </p:sp>
      <p:sp>
        <p:nvSpPr>
          <p:cNvPr id="27" name="Rectangle 26">
            <a:extLst>
              <a:ext uri="{FF2B5EF4-FFF2-40B4-BE49-F238E27FC236}">
                <a16:creationId xmlns:a16="http://schemas.microsoft.com/office/drawing/2014/main" id="{A590ABC9-3908-41F3-B454-18BC4D0C974B}"/>
              </a:ext>
            </a:extLst>
          </p:cNvPr>
          <p:cNvSpPr/>
          <p:nvPr/>
        </p:nvSpPr>
        <p:spPr>
          <a:xfrm>
            <a:off x="6733309" y="5272644"/>
            <a:ext cx="748146" cy="964477"/>
          </a:xfrm>
          <a:prstGeom prst="rect">
            <a:avLst/>
          </a:prstGeom>
          <a:solidFill>
            <a:srgbClr val="D7D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Rectangle 31">
            <a:extLst>
              <a:ext uri="{FF2B5EF4-FFF2-40B4-BE49-F238E27FC236}">
                <a16:creationId xmlns:a16="http://schemas.microsoft.com/office/drawing/2014/main" id="{63801E0C-4BE3-46B4-B5A4-2F83F5B8F01D}"/>
              </a:ext>
            </a:extLst>
          </p:cNvPr>
          <p:cNvSpPr/>
          <p:nvPr/>
        </p:nvSpPr>
        <p:spPr>
          <a:xfrm>
            <a:off x="5584430" y="3519871"/>
            <a:ext cx="1319091" cy="964477"/>
          </a:xfrm>
          <a:prstGeom prst="rect">
            <a:avLst/>
          </a:prstGeom>
          <a:solidFill>
            <a:srgbClr val="D7DE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31693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42C0E2C-F720-4288-8857-29F70D1A5F3C}"/>
              </a:ext>
            </a:extLst>
          </p:cNvPr>
          <p:cNvPicPr>
            <a:picLocks noGrp="1" noChangeAspect="1"/>
          </p:cNvPicPr>
          <p:nvPr>
            <p:ph idx="1"/>
          </p:nvPr>
        </p:nvPicPr>
        <p:blipFill rotWithShape="1">
          <a:blip r:embed="rId3"/>
          <a:srcRect b="460"/>
          <a:stretch/>
        </p:blipFill>
        <p:spPr>
          <a:xfrm>
            <a:off x="-32" y="10"/>
            <a:ext cx="12192031" cy="4915066"/>
          </a:xfrm>
          <a:prstGeom prst="rect">
            <a:avLst/>
          </a:prstGeom>
          <a:solidFill>
            <a:srgbClr val="FAFAFA"/>
          </a:solidFill>
          <a:ln>
            <a:noFill/>
          </a:ln>
        </p:spPr>
      </p:pic>
      <p:sp>
        <p:nvSpPr>
          <p:cNvPr id="41" name="Rectangle 15">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7DB2DE7-995B-4242-9777-5AE4C31F8879}"/>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GAN</a:t>
            </a:r>
            <a:r>
              <a:rPr lang="ru-RU" sz="3600" dirty="0">
                <a:solidFill>
                  <a:srgbClr val="FFFFFF"/>
                </a:solidFill>
              </a:rPr>
              <a:t> – </a:t>
            </a:r>
            <a:r>
              <a:rPr lang="en-US" sz="3600" dirty="0">
                <a:solidFill>
                  <a:srgbClr val="FFFFFF"/>
                </a:solidFill>
              </a:rPr>
              <a:t>generative adversarial network</a:t>
            </a:r>
          </a:p>
        </p:txBody>
      </p:sp>
      <p:sp>
        <p:nvSpPr>
          <p:cNvPr id="42" name="Rectangle 17">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54C54FCB-DD11-445E-B1DD-5257305AB23E}"/>
              </a:ext>
            </a:extLst>
          </p:cNvPr>
          <p:cNvSpPr/>
          <p:nvPr/>
        </p:nvSpPr>
        <p:spPr>
          <a:xfrm>
            <a:off x="232229" y="130632"/>
            <a:ext cx="319314" cy="60959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187488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EA5E-6C5E-42C6-BF74-D11DB3AF4040}"/>
              </a:ext>
            </a:extLst>
          </p:cNvPr>
          <p:cNvSpPr>
            <a:spLocks noGrp="1"/>
          </p:cNvSpPr>
          <p:nvPr>
            <p:ph type="title"/>
          </p:nvPr>
        </p:nvSpPr>
        <p:spPr/>
        <p:txBody>
          <a:bodyPr/>
          <a:lstStyle/>
          <a:p>
            <a:r>
              <a:rPr lang="en-US" dirty="0"/>
              <a:t>Cross-Entropy Loss of GAN</a:t>
            </a:r>
            <a:endParaRPr lang="ru-RU"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93CA66-F918-490A-AFAF-ECFE10C71E24}"/>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 →</m:t>
                    </m:r>
                    <m:r>
                      <a:rPr lang="en-US" b="0" i="1" smtClean="0">
                        <a:latin typeface="Cambria Math" panose="02040503050406030204" pitchFamily="18" charset="0"/>
                      </a:rPr>
                      <m:t>𝑋</m:t>
                    </m:r>
                  </m:oMath>
                </a14:m>
                <a:endParaRPr lang="en-US" b="0" dirty="0"/>
              </a:p>
              <a:p>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endParaRPr lang="en-US" b="0" dirty="0"/>
              </a:p>
              <a:p>
                <a:pPr marL="1471400" lvl="8" indent="0">
                  <a:buNone/>
                </a:pPr>
                <a:r>
                  <a:rPr lang="en-US" dirty="0"/>
                  <a:t>		     </a:t>
                </a:r>
                <a:r>
                  <a:rPr lang="en-US" b="0" dirty="0"/>
                  <a:t> </a:t>
                </a: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 </m:t>
                    </m:r>
                  </m:oMath>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𝐷</m:t>
                        </m:r>
                      </m:sub>
                    </m:sSub>
                    <m:r>
                      <a:rPr lang="en-US" b="0" i="1" smtClean="0">
                        <a:latin typeface="Cambria Math" panose="02040503050406030204" pitchFamily="18" charset="0"/>
                      </a:rPr>
                      <m:t>=</m:t>
                    </m:r>
                    <m:groupChr>
                      <m:groupChrPr>
                        <m:chr m:val="⏞"/>
                        <m:pos m:val="top"/>
                        <m:vertJc m:val="bot"/>
                        <m:ctrlPr>
                          <a:rPr lang="en-US" b="0" i="1" smtClean="0">
                            <a:latin typeface="Cambria Math" panose="02040503050406030204" pitchFamily="18" charset="0"/>
                          </a:rPr>
                        </m:ctrlPr>
                      </m:groupChrPr>
                      <m:e>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𝑑𝑎𝑡𝑎</m:t>
                                </m:r>
                              </m:sub>
                            </m:sSub>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𝐷</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d>
                              </m:e>
                            </m:fun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𝑔𝑒𝑛𝑒𝑟𝑎𝑡𝑜𝑟</m:t>
                                </m:r>
                              </m:sub>
                            </m:sSub>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r>
                                  <a:rPr lang="en-US" i="1">
                                    <a:latin typeface="Cambria Math" panose="02040503050406030204" pitchFamily="18" charset="0"/>
                                  </a:rPr>
                                  <m:t>(1−</m:t>
                                </m:r>
                                <m:r>
                                  <a:rPr lang="en-US" i="1">
                                    <a:latin typeface="Cambria Math" panose="02040503050406030204" pitchFamily="18" charset="0"/>
                                  </a:rPr>
                                  <m:t>𝐷</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d>
                                <m:r>
                                  <a:rPr lang="en-US" i="1">
                                    <a:latin typeface="Cambria Math" panose="02040503050406030204" pitchFamily="18" charset="0"/>
                                  </a:rPr>
                                  <m:t>)</m:t>
                                </m:r>
                              </m:e>
                            </m:func>
                          </m:e>
                        </m:d>
                      </m:e>
                    </m:groupChr>
                    <m:groupChr>
                      <m:groupChrPr>
                        <m:chr m:val="→"/>
                        <m:pos m:val="top"/>
                        <m:ctrlPr>
                          <a:rPr lang="en-US" i="1" smtClean="0">
                            <a:latin typeface="Cambria Math" panose="02040503050406030204" pitchFamily="18" charset="0"/>
                          </a:rPr>
                        </m:ctrlPr>
                      </m:groupChrPr>
                      <m:e>
                        <m:r>
                          <m:rPr>
                            <m:brk m:alnAt="1"/>
                          </m:rPr>
                          <a:rPr lang="en-US" b="0" i="1" smtClean="0">
                            <a:latin typeface="Cambria Math" panose="02040503050406030204" pitchFamily="18" charset="0"/>
                          </a:rPr>
                          <m:t>𝐷</m:t>
                        </m:r>
                      </m:e>
                    </m:groupChr>
                    <m:r>
                      <a:rPr lang="en-US" b="0" i="1" smtClean="0">
                        <a:latin typeface="Cambria Math" panose="02040503050406030204" pitchFamily="18" charset="0"/>
                      </a:rPr>
                      <m:t>𝑚𝑎𝑥</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𝐿</m:t>
                        </m:r>
                      </m:e>
                      <m:sub>
                        <m:r>
                          <a:rPr lang="en-US" b="0" i="1" smtClean="0">
                            <a:latin typeface="Cambria Math" panose="02040503050406030204" pitchFamily="18" charset="0"/>
                          </a:rPr>
                          <m:t>𝐺</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𝑔𝑒𝑛𝑒𝑟𝑎𝑡𝑜𝑟</m:t>
                            </m:r>
                          </m:sub>
                        </m:sSub>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𝐷</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d>
                              </m:e>
                            </m:d>
                          </m:e>
                        </m:func>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𝑧</m:t>
                            </m:r>
                          </m:e>
                        </m:acc>
                      </m:sub>
                    </m:sSub>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𝐷</m:t>
                                </m:r>
                                <m:d>
                                  <m:dPr>
                                    <m:ctrlPr>
                                      <a:rPr lang="en-US" i="1">
                                        <a:latin typeface="Cambria Math" panose="02040503050406030204" pitchFamily="18" charset="0"/>
                                      </a:rPr>
                                    </m:ctrlPr>
                                  </m:dPr>
                                  <m:e>
                                    <m:r>
                                      <a:rPr lang="en-US" i="1">
                                        <a:latin typeface="Cambria Math" panose="02040503050406030204" pitchFamily="18" charset="0"/>
                                      </a:rPr>
                                      <m:t>𝐺</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d>
                                  </m:e>
                                </m:d>
                              </m:e>
                            </m:d>
                          </m:e>
                        </m:func>
                      </m:e>
                    </m:d>
                    <m:groupChr>
                      <m:groupChrPr>
                        <m:chr m:val="→"/>
                        <m:pos m:val="top"/>
                        <m:ctrlPr>
                          <a:rPr lang="en-US" b="0" i="1" smtClean="0">
                            <a:latin typeface="Cambria Math" panose="02040503050406030204" pitchFamily="18" charset="0"/>
                          </a:rPr>
                        </m:ctrlPr>
                      </m:groupChrPr>
                      <m:e>
                        <m:r>
                          <m:rPr>
                            <m:brk m:alnAt="1"/>
                          </m:rPr>
                          <a:rPr lang="en-US" b="0" i="1" smtClean="0">
                            <a:latin typeface="Cambria Math" panose="02040503050406030204" pitchFamily="18" charset="0"/>
                          </a:rPr>
                          <m:t>𝐺</m:t>
                        </m:r>
                      </m:e>
                    </m:groupChr>
                  </m:oMath>
                </a14:m>
                <a:r>
                  <a:rPr lang="en-US" dirty="0"/>
                  <a:t>min</a:t>
                </a:r>
              </a:p>
              <a:p>
                <a:endParaRPr lang="en-US" dirty="0"/>
              </a:p>
              <a:p>
                <a:r>
                  <a:rPr lang="en-US" b="1" i="1" dirty="0"/>
                  <a:t>Optimization goal: </a:t>
                </a:r>
                <a14:m>
                  <m:oMath xmlns:m="http://schemas.openxmlformats.org/officeDocument/2006/math">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1" smtClean="0">
                                <a:latin typeface="Cambria Math" panose="02040503050406030204" pitchFamily="18" charset="0"/>
                              </a:rPr>
                              <m:t>𝒎𝒊𝒏</m:t>
                            </m:r>
                          </m:e>
                          <m:lim>
                            <m:r>
                              <a:rPr lang="en-US" b="1" i="1" smtClean="0">
                                <a:latin typeface="Cambria Math" panose="02040503050406030204" pitchFamily="18" charset="0"/>
                              </a:rPr>
                              <m:t>𝑮</m:t>
                            </m:r>
                          </m:lim>
                        </m:limLow>
                      </m:fName>
                      <m:e>
                        <m:d>
                          <m:dPr>
                            <m:begChr m:val="["/>
                            <m:endChr m:val="]"/>
                            <m:ctrlPr>
                              <a:rPr lang="en-US" b="1" i="1" smtClean="0">
                                <a:latin typeface="Cambria Math" panose="02040503050406030204" pitchFamily="18" charset="0"/>
                              </a:rPr>
                            </m:ctrlPr>
                          </m:dPr>
                          <m:e>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1" smtClean="0">
                                        <a:latin typeface="Cambria Math" panose="02040503050406030204" pitchFamily="18" charset="0"/>
                                      </a:rPr>
                                      <m:t>𝒎𝒂𝒙</m:t>
                                    </m:r>
                                  </m:e>
                                  <m:lim>
                                    <m:r>
                                      <a:rPr lang="en-US" b="1" i="1" smtClean="0">
                                        <a:latin typeface="Cambria Math" panose="02040503050406030204" pitchFamily="18" charset="0"/>
                                      </a:rPr>
                                      <m:t>𝑫</m:t>
                                    </m:r>
                                  </m:lim>
                                </m:limLow>
                              </m:fName>
                              <m:e>
                                <m:r>
                                  <a:rPr lang="en-US" b="1" i="1" smtClean="0">
                                    <a:latin typeface="Cambria Math" panose="02040503050406030204" pitchFamily="18" charset="0"/>
                                  </a:rPr>
                                  <m:t>𝑽</m:t>
                                </m:r>
                                <m:d>
                                  <m:dPr>
                                    <m:ctrlPr>
                                      <a:rPr lang="en-US" b="1" i="1" smtClean="0">
                                        <a:latin typeface="Cambria Math" panose="02040503050406030204" pitchFamily="18" charset="0"/>
                                      </a:rPr>
                                    </m:ctrlPr>
                                  </m:dPr>
                                  <m:e>
                                    <m:r>
                                      <a:rPr lang="en-US" b="1" i="1" smtClean="0">
                                        <a:latin typeface="Cambria Math" panose="02040503050406030204" pitchFamily="18" charset="0"/>
                                      </a:rPr>
                                      <m:t>𝑫</m:t>
                                    </m:r>
                                    <m:r>
                                      <a:rPr lang="en-US" b="1" i="1" smtClean="0">
                                        <a:latin typeface="Cambria Math" panose="02040503050406030204" pitchFamily="18" charset="0"/>
                                      </a:rPr>
                                      <m:t>,</m:t>
                                    </m:r>
                                    <m:r>
                                      <a:rPr lang="en-US" b="1" i="1" smtClean="0">
                                        <a:latin typeface="Cambria Math" panose="02040503050406030204" pitchFamily="18" charset="0"/>
                                      </a:rPr>
                                      <m:t>𝑮</m:t>
                                    </m:r>
                                  </m:e>
                                </m:d>
                              </m:e>
                            </m:func>
                          </m:e>
                        </m:d>
                      </m:e>
                    </m:func>
                  </m:oMath>
                </a14:m>
                <a:endParaRPr lang="ru-RU" b="1" i="1" dirty="0"/>
              </a:p>
            </p:txBody>
          </p:sp>
        </mc:Choice>
        <mc:Fallback xmlns="">
          <p:sp>
            <p:nvSpPr>
              <p:cNvPr id="3" name="Content Placeholder 2">
                <a:extLst>
                  <a:ext uri="{FF2B5EF4-FFF2-40B4-BE49-F238E27FC236}">
                    <a16:creationId xmlns:a16="http://schemas.microsoft.com/office/drawing/2014/main" id="{0393CA66-F918-490A-AFAF-ECFE10C71E24}"/>
                  </a:ext>
                </a:extLst>
              </p:cNvPr>
              <p:cNvSpPr>
                <a:spLocks noGrp="1" noRot="1" noChangeAspect="1" noMove="1" noResize="1" noEditPoints="1" noAdjustHandles="1" noChangeArrowheads="1" noChangeShapeType="1" noTextEdit="1"/>
              </p:cNvSpPr>
              <p:nvPr>
                <p:ph idx="1"/>
              </p:nvPr>
            </p:nvSpPr>
            <p:spPr>
              <a:blipFill>
                <a:blip r:embed="rId3"/>
                <a:stretch>
                  <a:fillRect l="-1515" t="-1970"/>
                </a:stretch>
              </a:blipFill>
            </p:spPr>
            <p:txBody>
              <a:bodyPr/>
              <a:lstStyle/>
              <a:p>
                <a:r>
                  <a:rPr lang="ru-RU">
                    <a:noFill/>
                  </a:rPr>
                  <a:t> </a:t>
                </a:r>
              </a:p>
            </p:txBody>
          </p:sp>
        </mc:Fallback>
      </mc:AlternateContent>
    </p:spTree>
    <p:extLst>
      <p:ext uri="{BB962C8B-B14F-4D97-AF65-F5344CB8AC3E}">
        <p14:creationId xmlns:p14="http://schemas.microsoft.com/office/powerpoint/2010/main" val="2939548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3">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37D2446-D031-4E38-975C-C4BED6B90733}"/>
              </a:ext>
            </a:extLst>
          </p:cNvPr>
          <p:cNvPicPr>
            <a:picLocks noGrp="1" noChangeAspect="1"/>
          </p:cNvPicPr>
          <p:nvPr>
            <p:ph idx="1"/>
          </p:nvPr>
        </p:nvPicPr>
        <p:blipFill>
          <a:blip r:embed="rId3"/>
          <a:stretch>
            <a:fillRect/>
          </a:stretch>
        </p:blipFill>
        <p:spPr>
          <a:xfrm>
            <a:off x="522732" y="1836438"/>
            <a:ext cx="11058794" cy="340058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82915B-C610-4193-999D-4958D8F0E57E}"/>
                  </a:ext>
                </a:extLst>
              </p:cNvPr>
              <p:cNvSpPr txBox="1"/>
              <p:nvPr/>
            </p:nvSpPr>
            <p:spPr>
              <a:xfrm>
                <a:off x="458724" y="5546612"/>
                <a:ext cx="4298471" cy="524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𝒐𝒑𝒕𝒊𝒎𝒊𝒔𝒂𝒕𝒊𝒐𝒏</m:t>
                      </m:r>
                      <m:r>
                        <a:rPr lang="en-US" b="1" i="1">
                          <a:latin typeface="Cambria Math" panose="02040503050406030204" pitchFamily="18" charset="0"/>
                        </a:rPr>
                        <m:t> </m:t>
                      </m:r>
                      <m:r>
                        <a:rPr lang="en-US" b="1" i="1">
                          <a:latin typeface="Cambria Math" panose="02040503050406030204" pitchFamily="18" charset="0"/>
                        </a:rPr>
                        <m:t>𝒐𝒇</m:t>
                      </m:r>
                      <m:r>
                        <a:rPr lang="en-US" b="1" i="1">
                          <a:latin typeface="Cambria Math" panose="02040503050406030204" pitchFamily="18" charset="0"/>
                        </a:rPr>
                        <m:t> </m:t>
                      </m:r>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1" smtClean="0">
                                  <a:latin typeface="Cambria Math" panose="02040503050406030204" pitchFamily="18" charset="0"/>
                                </a:rPr>
                                <m:t>𝒎𝒊𝒏</m:t>
                              </m:r>
                            </m:e>
                            <m:lim>
                              <m:r>
                                <a:rPr lang="en-US" b="1" i="1" smtClean="0">
                                  <a:latin typeface="Cambria Math" panose="02040503050406030204" pitchFamily="18" charset="0"/>
                                </a:rPr>
                                <m:t>𝑮</m:t>
                              </m:r>
                            </m:lim>
                          </m:limLow>
                        </m:fName>
                        <m:e>
                          <m:d>
                            <m:dPr>
                              <m:begChr m:val="["/>
                              <m:endChr m:val="]"/>
                              <m:ctrlPr>
                                <a:rPr lang="en-US" b="1" i="1" smtClean="0">
                                  <a:latin typeface="Cambria Math" panose="02040503050406030204" pitchFamily="18" charset="0"/>
                                </a:rPr>
                              </m:ctrlPr>
                            </m:dPr>
                            <m:e>
                              <m:func>
                                <m:funcPr>
                                  <m:ctrlPr>
                                    <a:rPr lang="en-US" b="1" i="1" smtClean="0">
                                      <a:latin typeface="Cambria Math" panose="02040503050406030204" pitchFamily="18" charset="0"/>
                                    </a:rPr>
                                  </m:ctrlPr>
                                </m:funcPr>
                                <m:fName>
                                  <m:limLow>
                                    <m:limLowPr>
                                      <m:ctrlPr>
                                        <a:rPr lang="en-US" b="1" i="1" smtClean="0">
                                          <a:latin typeface="Cambria Math" panose="02040503050406030204" pitchFamily="18" charset="0"/>
                                        </a:rPr>
                                      </m:ctrlPr>
                                    </m:limLowPr>
                                    <m:e>
                                      <m:r>
                                        <a:rPr lang="en-US" b="1" i="1" smtClean="0">
                                          <a:latin typeface="Cambria Math" panose="02040503050406030204" pitchFamily="18" charset="0"/>
                                        </a:rPr>
                                        <m:t>𝒎𝒂𝒙</m:t>
                                      </m:r>
                                    </m:e>
                                    <m:lim>
                                      <m:r>
                                        <a:rPr lang="en-US" b="1" i="1" smtClean="0">
                                          <a:latin typeface="Cambria Math" panose="02040503050406030204" pitchFamily="18" charset="0"/>
                                        </a:rPr>
                                        <m:t>𝑫</m:t>
                                      </m:r>
                                    </m:lim>
                                  </m:limLow>
                                </m:fName>
                                <m:e>
                                  <m:r>
                                    <a:rPr lang="en-US" b="1" i="1" smtClean="0">
                                      <a:latin typeface="Cambria Math" panose="02040503050406030204" pitchFamily="18" charset="0"/>
                                    </a:rPr>
                                    <m:t>𝑽</m:t>
                                  </m:r>
                                  <m:d>
                                    <m:dPr>
                                      <m:ctrlPr>
                                        <a:rPr lang="en-US" b="1" i="1" smtClean="0">
                                          <a:latin typeface="Cambria Math" panose="02040503050406030204" pitchFamily="18" charset="0"/>
                                        </a:rPr>
                                      </m:ctrlPr>
                                    </m:dPr>
                                    <m:e>
                                      <m:r>
                                        <a:rPr lang="en-US" b="1" i="1" smtClean="0">
                                          <a:latin typeface="Cambria Math" panose="02040503050406030204" pitchFamily="18" charset="0"/>
                                        </a:rPr>
                                        <m:t>𝑫</m:t>
                                      </m:r>
                                      <m:r>
                                        <a:rPr lang="en-US" b="1" i="1" smtClean="0">
                                          <a:latin typeface="Cambria Math" panose="02040503050406030204" pitchFamily="18" charset="0"/>
                                        </a:rPr>
                                        <m:t>,</m:t>
                                      </m:r>
                                      <m:r>
                                        <a:rPr lang="en-US" b="1" i="1" smtClean="0">
                                          <a:latin typeface="Cambria Math" panose="02040503050406030204" pitchFamily="18" charset="0"/>
                                        </a:rPr>
                                        <m:t>𝑮</m:t>
                                      </m:r>
                                    </m:e>
                                  </m:d>
                                </m:e>
                              </m:func>
                            </m:e>
                          </m:d>
                        </m:e>
                      </m:func>
                    </m:oMath>
                  </m:oMathPara>
                </a14:m>
                <a:endParaRPr lang="ru-RU" dirty="0"/>
              </a:p>
            </p:txBody>
          </p:sp>
        </mc:Choice>
        <mc:Fallback xmlns="">
          <p:sp>
            <p:nvSpPr>
              <p:cNvPr id="9" name="TextBox 8">
                <a:extLst>
                  <a:ext uri="{FF2B5EF4-FFF2-40B4-BE49-F238E27FC236}">
                    <a16:creationId xmlns:a16="http://schemas.microsoft.com/office/drawing/2014/main" id="{3382915B-C610-4193-999D-4958D8F0E57E}"/>
                  </a:ext>
                </a:extLst>
              </p:cNvPr>
              <p:cNvSpPr txBox="1">
                <a:spLocks noRot="1" noChangeAspect="1" noMove="1" noResize="1" noEditPoints="1" noAdjustHandles="1" noChangeArrowheads="1" noChangeShapeType="1" noTextEdit="1"/>
              </p:cNvSpPr>
              <p:nvPr/>
            </p:nvSpPr>
            <p:spPr>
              <a:xfrm>
                <a:off x="458724" y="5546612"/>
                <a:ext cx="4298471" cy="524311"/>
              </a:xfrm>
              <a:prstGeom prst="rect">
                <a:avLst/>
              </a:prstGeom>
              <a:blipFill>
                <a:blip r:embed="rId4"/>
                <a:stretch>
                  <a:fillRect b="-1163"/>
                </a:stretch>
              </a:blipFill>
            </p:spPr>
            <p:txBody>
              <a:bodyPr/>
              <a:lstStyle/>
              <a:p>
                <a:r>
                  <a:rPr lang="ru-RU">
                    <a:noFill/>
                  </a:rPr>
                  <a:t> </a:t>
                </a:r>
              </a:p>
            </p:txBody>
          </p:sp>
        </mc:Fallback>
      </mc:AlternateContent>
      <p:sp>
        <p:nvSpPr>
          <p:cNvPr id="3" name="TextBox 2">
            <a:extLst>
              <a:ext uri="{FF2B5EF4-FFF2-40B4-BE49-F238E27FC236}">
                <a16:creationId xmlns:a16="http://schemas.microsoft.com/office/drawing/2014/main" id="{BB51D8C3-4C7E-4FC5-85E0-C5A4B618BCCD}"/>
              </a:ext>
            </a:extLst>
          </p:cNvPr>
          <p:cNvSpPr txBox="1"/>
          <p:nvPr/>
        </p:nvSpPr>
        <p:spPr>
          <a:xfrm>
            <a:off x="801208" y="545765"/>
            <a:ext cx="4975761" cy="830997"/>
          </a:xfrm>
          <a:prstGeom prst="rect">
            <a:avLst/>
          </a:prstGeom>
          <a:noFill/>
        </p:spPr>
        <p:txBody>
          <a:bodyPr wrap="square" rtlCol="0">
            <a:spAutoFit/>
          </a:bodyPr>
          <a:lstStyle/>
          <a:p>
            <a:r>
              <a:rPr lang="en-US" sz="4800" spc="-50" dirty="0">
                <a:solidFill>
                  <a:schemeClr val="tx1">
                    <a:lumMod val="75000"/>
                    <a:lumOff val="25000"/>
                  </a:schemeClr>
                </a:solidFill>
                <a:latin typeface="+mj-lt"/>
                <a:ea typeface="+mj-ea"/>
                <a:cs typeface="+mj-cs"/>
              </a:rPr>
              <a:t>1D example</a:t>
            </a:r>
            <a:endParaRPr lang="ru-RU" sz="4800" spc="-50" dirty="0">
              <a:solidFill>
                <a:schemeClr val="tx1">
                  <a:lumMod val="75000"/>
                  <a:lumOff val="25000"/>
                </a:schemeClr>
              </a:solidFill>
              <a:latin typeface="+mj-lt"/>
              <a:ea typeface="+mj-ea"/>
              <a:cs typeface="+mj-cs"/>
            </a:endParaRPr>
          </a:p>
        </p:txBody>
      </p:sp>
    </p:spTree>
    <p:extLst>
      <p:ext uri="{BB962C8B-B14F-4D97-AF65-F5344CB8AC3E}">
        <p14:creationId xmlns:p14="http://schemas.microsoft.com/office/powerpoint/2010/main" val="1046361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C795EC4-2B92-490F-A34E-7D230CA44115}"/>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Generator and Discriminator</a:t>
            </a:r>
            <a:endParaRPr lang="ru-RU" sz="3600">
              <a:solidFill>
                <a:srgbClr val="FFFFFF"/>
              </a:solidFill>
            </a:endParaRPr>
          </a:p>
        </p:txBody>
      </p:sp>
      <p:sp>
        <p:nvSpPr>
          <p:cNvPr id="3" name="Content Placeholder 2">
            <a:extLst>
              <a:ext uri="{FF2B5EF4-FFF2-40B4-BE49-F238E27FC236}">
                <a16:creationId xmlns:a16="http://schemas.microsoft.com/office/drawing/2014/main" id="{65E60840-A909-4699-A3C5-1287C34C4258}"/>
              </a:ext>
            </a:extLst>
          </p:cNvPr>
          <p:cNvSpPr>
            <a:spLocks noGrp="1"/>
          </p:cNvSpPr>
          <p:nvPr>
            <p:ph idx="1"/>
          </p:nvPr>
        </p:nvSpPr>
        <p:spPr>
          <a:xfrm>
            <a:off x="5056213" y="6217920"/>
            <a:ext cx="6206074" cy="483745"/>
          </a:xfrm>
        </p:spPr>
        <p:txBody>
          <a:bodyPr>
            <a:normAutofit/>
          </a:bodyPr>
          <a:lstStyle/>
          <a:p>
            <a:r>
              <a:rPr lang="en-US" sz="1500" dirty="0">
                <a:solidFill>
                  <a:schemeClr val="bg1">
                    <a:lumMod val="65000"/>
                  </a:schemeClr>
                </a:solidFill>
              </a:rPr>
              <a:t>https://avax.news/touching/Bodybuilders.html</a:t>
            </a:r>
            <a:endParaRPr lang="ru-RU" sz="1500" dirty="0">
              <a:solidFill>
                <a:schemeClr val="bg1">
                  <a:lumMod val="65000"/>
                </a:schemeClr>
              </a:solidFill>
            </a:endParaRPr>
          </a:p>
        </p:txBody>
      </p:sp>
      <p:sp>
        <p:nvSpPr>
          <p:cNvPr id="13" name="Rectangle 12">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https://www.google.com/url?sa=i&amp;url=https%3A%2F%2Favax.news%2Ftouching%2FBodybuilders.html&amp;psig=AOvVaw0kD3QbA9OEb6oQmKo928jv&amp;ust=1611579647114000&amp;source=images&amp;cd=vfe&amp;ved=0CAIQjRxqFwoTCPjN65zQtO4CFQAAAAAdAAAAABAE">
            <a:hlinkClick r:id="rId3"/>
            <a:extLst>
              <a:ext uri="{FF2B5EF4-FFF2-40B4-BE49-F238E27FC236}">
                <a16:creationId xmlns:a16="http://schemas.microsoft.com/office/drawing/2014/main" id="{5187CE29-1C7D-4C30-A9E2-EC17D8D4BB7F}"/>
              </a:ext>
              <a:ext uri="{C183D7F6-B498-43B3-948B-1728B52AA6E4}">
                <adec:decorative xmlns:adec="http://schemas.microsoft.com/office/drawing/2017/decorative" val="0"/>
              </a:ext>
            </a:extLst>
          </p:cNvPr>
          <p:cNvPicPr>
            <a:picLocks noChangeAspect="1"/>
          </p:cNvPicPr>
          <p:nvPr/>
        </p:nvPicPr>
        <p:blipFill rotWithShape="1">
          <a:blip r:embed="rId4"/>
          <a:srcRect l="10754" b="-1585"/>
          <a:stretch/>
        </p:blipFill>
        <p:spPr>
          <a:xfrm>
            <a:off x="5019828" y="640080"/>
            <a:ext cx="6242459" cy="5577840"/>
          </a:xfrm>
          <a:prstGeom prst="rect">
            <a:avLst/>
          </a:prstGeom>
        </p:spPr>
      </p:pic>
      <p:sp>
        <p:nvSpPr>
          <p:cNvPr id="5" name="TextBox 4">
            <a:extLst>
              <a:ext uri="{FF2B5EF4-FFF2-40B4-BE49-F238E27FC236}">
                <a16:creationId xmlns:a16="http://schemas.microsoft.com/office/drawing/2014/main" id="{13F7F324-4107-41A8-B5B7-1F09200942DF}"/>
              </a:ext>
            </a:extLst>
          </p:cNvPr>
          <p:cNvSpPr txBox="1"/>
          <p:nvPr/>
        </p:nvSpPr>
        <p:spPr>
          <a:xfrm rot="20107936">
            <a:off x="5905994" y="2351598"/>
            <a:ext cx="1326078" cy="369332"/>
          </a:xfrm>
          <a:prstGeom prst="rect">
            <a:avLst/>
          </a:prstGeom>
          <a:noFill/>
        </p:spPr>
        <p:txBody>
          <a:bodyPr wrap="square" rtlCol="0">
            <a:spAutoFit/>
          </a:bodyPr>
          <a:lstStyle/>
          <a:p>
            <a:r>
              <a:rPr lang="en-US" dirty="0">
                <a:solidFill>
                  <a:schemeClr val="bg2">
                    <a:lumMod val="25000"/>
                  </a:schemeClr>
                </a:solidFill>
              </a:rPr>
              <a:t>Generator</a:t>
            </a:r>
            <a:endParaRPr lang="ru-RU" dirty="0">
              <a:solidFill>
                <a:schemeClr val="bg2">
                  <a:lumMod val="25000"/>
                </a:schemeClr>
              </a:solidFill>
            </a:endParaRPr>
          </a:p>
        </p:txBody>
      </p:sp>
      <p:sp>
        <p:nvSpPr>
          <p:cNvPr id="10" name="TextBox 9">
            <a:extLst>
              <a:ext uri="{FF2B5EF4-FFF2-40B4-BE49-F238E27FC236}">
                <a16:creationId xmlns:a16="http://schemas.microsoft.com/office/drawing/2014/main" id="{7695752E-65C4-4803-A0E9-32E297E9FB14}"/>
              </a:ext>
            </a:extLst>
          </p:cNvPr>
          <p:cNvSpPr txBox="1"/>
          <p:nvPr/>
        </p:nvSpPr>
        <p:spPr>
          <a:xfrm rot="914667">
            <a:off x="8002353" y="1058456"/>
            <a:ext cx="1530355" cy="369332"/>
          </a:xfrm>
          <a:prstGeom prst="rect">
            <a:avLst/>
          </a:prstGeom>
          <a:noFill/>
        </p:spPr>
        <p:txBody>
          <a:bodyPr wrap="square" rtlCol="0">
            <a:spAutoFit/>
          </a:bodyPr>
          <a:lstStyle/>
          <a:p>
            <a:r>
              <a:rPr lang="en-US" dirty="0">
                <a:solidFill>
                  <a:schemeClr val="bg2">
                    <a:lumMod val="25000"/>
                  </a:schemeClr>
                </a:solidFill>
              </a:rPr>
              <a:t>Discriminator</a:t>
            </a:r>
            <a:endParaRPr lang="ru-RU" dirty="0">
              <a:solidFill>
                <a:schemeClr val="bg2">
                  <a:lumMod val="25000"/>
                </a:schemeClr>
              </a:solidFill>
            </a:endParaRPr>
          </a:p>
        </p:txBody>
      </p:sp>
    </p:spTree>
    <p:extLst>
      <p:ext uri="{BB962C8B-B14F-4D97-AF65-F5344CB8AC3E}">
        <p14:creationId xmlns:p14="http://schemas.microsoft.com/office/powerpoint/2010/main" val="551559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39AA48A-B547-41E3-8101-94D69DAA2543}"/>
              </a:ext>
            </a:extLst>
          </p:cNvPr>
          <p:cNvPicPr>
            <a:picLocks noChangeAspect="1"/>
          </p:cNvPicPr>
          <p:nvPr/>
        </p:nvPicPr>
        <p:blipFill>
          <a:blip r:embed="rId3"/>
          <a:stretch>
            <a:fillRect/>
          </a:stretch>
        </p:blipFill>
        <p:spPr>
          <a:xfrm>
            <a:off x="1766243" y="640033"/>
            <a:ext cx="4015283" cy="3054145"/>
          </a:xfrm>
          <a:prstGeom prst="rect">
            <a:avLst/>
          </a:prstGeom>
        </p:spPr>
      </p:pic>
      <p:sp>
        <p:nvSpPr>
          <p:cNvPr id="2" name="Title 1">
            <a:extLst>
              <a:ext uri="{FF2B5EF4-FFF2-40B4-BE49-F238E27FC236}">
                <a16:creationId xmlns:a16="http://schemas.microsoft.com/office/drawing/2014/main" id="{FD5D06DD-B8D5-4AE1-8B58-6848D3EB504F}"/>
              </a:ext>
            </a:extLst>
          </p:cNvPr>
          <p:cNvSpPr>
            <a:spLocks noGrp="1"/>
          </p:cNvSpPr>
          <p:nvPr>
            <p:ph type="title"/>
          </p:nvPr>
        </p:nvSpPr>
        <p:spPr>
          <a:xfrm>
            <a:off x="7553403" y="766366"/>
            <a:ext cx="3857271" cy="3701826"/>
          </a:xfrm>
        </p:spPr>
        <p:txBody>
          <a:bodyPr vert="horz" lIns="91440" tIns="45720" rIns="91440" bIns="45720" rtlCol="0" anchor="b">
            <a:normAutofit/>
          </a:bodyPr>
          <a:lstStyle/>
          <a:p>
            <a:r>
              <a:rPr lang="en-US" sz="8000" dirty="0">
                <a:solidFill>
                  <a:schemeClr val="tx1">
                    <a:lumMod val="85000"/>
                    <a:lumOff val="15000"/>
                  </a:schemeClr>
                </a:solidFill>
              </a:rPr>
              <a:t>Training with </a:t>
            </a:r>
            <a:br>
              <a:rPr lang="en-US" sz="8000" dirty="0">
                <a:solidFill>
                  <a:schemeClr val="tx1">
                    <a:lumMod val="85000"/>
                    <a:lumOff val="15000"/>
                  </a:schemeClr>
                </a:solidFill>
              </a:rPr>
            </a:br>
            <a:r>
              <a:rPr lang="en-US" sz="8000" dirty="0">
                <a:solidFill>
                  <a:schemeClr val="tx1">
                    <a:lumMod val="85000"/>
                    <a:lumOff val="15000"/>
                  </a:schemeClr>
                </a:solidFill>
              </a:rPr>
              <a:t>POTUS</a:t>
            </a:r>
          </a:p>
        </p:txBody>
      </p:sp>
      <p:pic>
        <p:nvPicPr>
          <p:cNvPr id="5" name="Content Placeholder 4">
            <a:extLst>
              <a:ext uri="{FF2B5EF4-FFF2-40B4-BE49-F238E27FC236}">
                <a16:creationId xmlns:a16="http://schemas.microsoft.com/office/drawing/2014/main" id="{62BDBA84-45CD-4F3E-B88D-4831E5B7EEDF}"/>
              </a:ext>
            </a:extLst>
          </p:cNvPr>
          <p:cNvPicPr>
            <a:picLocks noGrp="1" noChangeAspect="1"/>
          </p:cNvPicPr>
          <p:nvPr>
            <p:ph idx="1"/>
          </p:nvPr>
        </p:nvPicPr>
        <p:blipFill rotWithShape="1">
          <a:blip r:embed="rId4"/>
          <a:srcRect r="4088"/>
          <a:stretch/>
        </p:blipFill>
        <p:spPr>
          <a:xfrm>
            <a:off x="1766243" y="157097"/>
            <a:ext cx="4015283" cy="3715464"/>
          </a:xfrm>
          <a:prstGeom prst="rect">
            <a:avLst/>
          </a:prstGeom>
        </p:spPr>
      </p:pic>
      <p:cxnSp>
        <p:nvCxnSpPr>
          <p:cNvPr id="18" name="Straight Connector 17">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85B92BC-678C-4E14-97E6-3227DEF86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D2644120-A6B9-4D5C-8A60-E2F4CC220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a:extLst>
              <a:ext uri="{FF2B5EF4-FFF2-40B4-BE49-F238E27FC236}">
                <a16:creationId xmlns:a16="http://schemas.microsoft.com/office/drawing/2014/main" id="{D2C43B1A-7793-4A20-B0B2-AF390474DB0C}"/>
              </a:ext>
            </a:extLst>
          </p:cNvPr>
          <p:cNvPicPr>
            <a:picLocks noChangeAspect="1"/>
          </p:cNvPicPr>
          <p:nvPr/>
        </p:nvPicPr>
        <p:blipFill>
          <a:blip r:embed="rId5"/>
          <a:stretch>
            <a:fillRect/>
          </a:stretch>
        </p:blipFill>
        <p:spPr>
          <a:xfrm>
            <a:off x="346624" y="4412707"/>
            <a:ext cx="7992703" cy="1679179"/>
          </a:xfrm>
          <a:prstGeom prst="rect">
            <a:avLst/>
          </a:prstGeom>
        </p:spPr>
      </p:pic>
    </p:spTree>
    <p:extLst>
      <p:ext uri="{BB962C8B-B14F-4D97-AF65-F5344CB8AC3E}">
        <p14:creationId xmlns:p14="http://schemas.microsoft.com/office/powerpoint/2010/main" val="7377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08D9-F770-444D-96FD-64FDF6B99128}"/>
              </a:ext>
            </a:extLst>
          </p:cNvPr>
          <p:cNvSpPr>
            <a:spLocks noGrp="1"/>
          </p:cNvSpPr>
          <p:nvPr>
            <p:ph type="title"/>
          </p:nvPr>
        </p:nvSpPr>
        <p:spPr/>
        <p:txBody>
          <a:bodyPr/>
          <a:lstStyle/>
          <a:p>
            <a:r>
              <a:rPr lang="en-US" dirty="0"/>
              <a:t>Evolution of GAN</a:t>
            </a:r>
            <a:endParaRPr lang="ru-RU" dirty="0"/>
          </a:p>
        </p:txBody>
      </p:sp>
      <p:sp>
        <p:nvSpPr>
          <p:cNvPr id="3" name="Content Placeholder 2">
            <a:extLst>
              <a:ext uri="{FF2B5EF4-FFF2-40B4-BE49-F238E27FC236}">
                <a16:creationId xmlns:a16="http://schemas.microsoft.com/office/drawing/2014/main" id="{59471274-909F-4D03-80AE-3A45944BC1D9}"/>
              </a:ext>
            </a:extLst>
          </p:cNvPr>
          <p:cNvSpPr>
            <a:spLocks noGrp="1"/>
          </p:cNvSpPr>
          <p:nvPr>
            <p:ph idx="1"/>
          </p:nvPr>
        </p:nvSpPr>
        <p:spPr/>
        <p:txBody>
          <a:bodyPr/>
          <a:lstStyle/>
          <a:p>
            <a:endParaRPr lang="ru-RU"/>
          </a:p>
        </p:txBody>
      </p:sp>
      <p:grpSp>
        <p:nvGrpSpPr>
          <p:cNvPr id="6" name="Group 5">
            <a:extLst>
              <a:ext uri="{FF2B5EF4-FFF2-40B4-BE49-F238E27FC236}">
                <a16:creationId xmlns:a16="http://schemas.microsoft.com/office/drawing/2014/main" id="{381E8B24-2B32-49DD-8BC4-666F9EA3CF24}"/>
              </a:ext>
            </a:extLst>
          </p:cNvPr>
          <p:cNvGrpSpPr/>
          <p:nvPr/>
        </p:nvGrpSpPr>
        <p:grpSpPr>
          <a:xfrm>
            <a:off x="727619" y="1845734"/>
            <a:ext cx="10736762" cy="4415763"/>
            <a:chOff x="727619" y="1845734"/>
            <a:chExt cx="10736762" cy="4415763"/>
          </a:xfrm>
        </p:grpSpPr>
        <p:pic>
          <p:nvPicPr>
            <p:cNvPr id="5" name="Picture 4">
              <a:extLst>
                <a:ext uri="{FF2B5EF4-FFF2-40B4-BE49-F238E27FC236}">
                  <a16:creationId xmlns:a16="http://schemas.microsoft.com/office/drawing/2014/main" id="{E681513E-553E-4E66-B2CE-F2EF0EDC31F7}"/>
                </a:ext>
              </a:extLst>
            </p:cNvPr>
            <p:cNvPicPr>
              <a:picLocks noChangeAspect="1"/>
            </p:cNvPicPr>
            <p:nvPr/>
          </p:nvPicPr>
          <p:blipFill rotWithShape="1">
            <a:blip r:embed="rId3"/>
            <a:srcRect l="3820" t="2311" b="177"/>
            <a:stretch/>
          </p:blipFill>
          <p:spPr>
            <a:xfrm>
              <a:off x="727619" y="1845734"/>
              <a:ext cx="10736762" cy="4415763"/>
            </a:xfrm>
            <a:prstGeom prst="rect">
              <a:avLst/>
            </a:prstGeom>
          </p:spPr>
        </p:pic>
        <p:sp>
          <p:nvSpPr>
            <p:cNvPr id="4" name="Rectangle 3">
              <a:extLst>
                <a:ext uri="{FF2B5EF4-FFF2-40B4-BE49-F238E27FC236}">
                  <a16:creationId xmlns:a16="http://schemas.microsoft.com/office/drawing/2014/main" id="{A9967BD8-3ECE-4EDC-9F39-A02A4C04DC52}"/>
                </a:ext>
              </a:extLst>
            </p:cNvPr>
            <p:cNvSpPr/>
            <p:nvPr/>
          </p:nvSpPr>
          <p:spPr>
            <a:xfrm>
              <a:off x="6299200" y="5092700"/>
              <a:ext cx="368300"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79127183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2453</Words>
  <Application>Microsoft Office PowerPoint</Application>
  <PresentationFormat>Widescreen</PresentationFormat>
  <Paragraphs>143</Paragraphs>
  <Slides>14</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Arial</vt:lpstr>
      <vt:lpstr>Calibri</vt:lpstr>
      <vt:lpstr>Calibri Light</vt:lpstr>
      <vt:lpstr>Cambria Math</vt:lpstr>
      <vt:lpstr>CMBX12</vt:lpstr>
      <vt:lpstr>CMR10</vt:lpstr>
      <vt:lpstr>CMR12</vt:lpstr>
      <vt:lpstr>CMR17</vt:lpstr>
      <vt:lpstr>CMR8</vt:lpstr>
      <vt:lpstr>CMSSBX10</vt:lpstr>
      <vt:lpstr>Georgia</vt:lpstr>
      <vt:lpstr>Times New Roman</vt:lpstr>
      <vt:lpstr>Retrospect</vt:lpstr>
      <vt:lpstr>CryoGAN: A New Reconstruction Paradigm for Single-particle Cryo-EM Via Deep Adversarial Learning</vt:lpstr>
      <vt:lpstr>Transmission Electron Microscope</vt:lpstr>
      <vt:lpstr>The overall single-particle cryo-EM workflow, from protein sample to 3D map</vt:lpstr>
      <vt:lpstr>GAN – generative adversarial network</vt:lpstr>
      <vt:lpstr>Cross-Entropy Loss of GAN</vt:lpstr>
      <vt:lpstr>PowerPoint Presentation</vt:lpstr>
      <vt:lpstr>Generator and Discriminator</vt:lpstr>
      <vt:lpstr>Training with  POTUS</vt:lpstr>
      <vt:lpstr>Evolution of GAN</vt:lpstr>
      <vt:lpstr>CryoGAN</vt:lpstr>
      <vt:lpstr>Performance on a Synthetic Dataset</vt:lpstr>
      <vt:lpstr>Results on Real Data</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CryoGAN: A New Reconstruction Paradigm for Single-particle Cryo-EM Via Deep Adversarial Learning</dc:title>
  <dc:creator>Arseniy Belousov</dc:creator>
  <cp:lastModifiedBy>Arseniy Belousov</cp:lastModifiedBy>
  <cp:revision>1</cp:revision>
  <dcterms:created xsi:type="dcterms:W3CDTF">2021-01-25T18:54:28Z</dcterms:created>
  <dcterms:modified xsi:type="dcterms:W3CDTF">2021-01-25T20:39:51Z</dcterms:modified>
</cp:coreProperties>
</file>